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handoutMasterIdLst>
    <p:handoutMasterId r:id="rId25"/>
  </p:handoutMasterIdLst>
  <p:sldIdLst>
    <p:sldId id="288" r:id="rId5"/>
    <p:sldId id="282" r:id="rId6"/>
    <p:sldId id="284" r:id="rId7"/>
    <p:sldId id="285" r:id="rId8"/>
    <p:sldId id="289" r:id="rId9"/>
    <p:sldId id="258" r:id="rId10"/>
    <p:sldId id="286" r:id="rId11"/>
    <p:sldId id="304" r:id="rId12"/>
    <p:sldId id="305" r:id="rId13"/>
    <p:sldId id="287" r:id="rId14"/>
    <p:sldId id="300" r:id="rId15"/>
    <p:sldId id="302" r:id="rId16"/>
    <p:sldId id="301" r:id="rId17"/>
    <p:sldId id="291" r:id="rId18"/>
    <p:sldId id="292" r:id="rId19"/>
    <p:sldId id="293" r:id="rId20"/>
    <p:sldId id="294" r:id="rId21"/>
    <p:sldId id="297" r:id="rId22"/>
    <p:sldId id="298" r:id="rId23"/>
    <p:sldId id="299" r:id="rId24"/>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0AC319-6BD8-4EF3-B3C4-638B69320563}" v="3" dt="2021-09-17T14:05:13.262"/>
    <p1510:client id="{B4781CB3-F228-479E-941A-39507B9B7632}" v="98" dt="2021-09-15T16:09:20.7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8FBAE13-5D87-4803-9EC5-8C628265E9A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EACF70F5-BAD1-4BBF-9BFE-2FC4CD033F0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C380DDB-6F88-432B-866B-273FA57C3DD9}" type="datetimeFigureOut">
              <a:rPr lang="en-GB" smtClean="0"/>
              <a:t>17/09/2021</a:t>
            </a:fld>
            <a:endParaRPr lang="en-GB"/>
          </a:p>
        </p:txBody>
      </p:sp>
      <p:sp>
        <p:nvSpPr>
          <p:cNvPr id="4" name="Footer Placeholder 3">
            <a:extLst>
              <a:ext uri="{FF2B5EF4-FFF2-40B4-BE49-F238E27FC236}">
                <a16:creationId xmlns:a16="http://schemas.microsoft.com/office/drawing/2014/main" id="{841A5570-950A-4D2E-B161-1736FB82CED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A1C2943D-90FF-4DF0-BB2D-EF57E69FD56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198849B-92A5-4169-A659-10A83B99742C}" type="slidenum">
              <a:rPr lang="en-GB" smtClean="0"/>
              <a:t>‹#›</a:t>
            </a:fld>
            <a:endParaRPr lang="en-GB"/>
          </a:p>
        </p:txBody>
      </p:sp>
    </p:spTree>
    <p:extLst>
      <p:ext uri="{BB962C8B-B14F-4D97-AF65-F5344CB8AC3E}">
        <p14:creationId xmlns:p14="http://schemas.microsoft.com/office/powerpoint/2010/main" val="226545860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GB"/>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GB" smtClean="0"/>
              <a:t>17/09/2021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GB"/>
              <a:t>Click to edit Master title style</a:t>
            </a:r>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17/09/2021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a:prstGeom prst="rect">
            <a:avLst/>
          </a:prstGeom>
        </p:spPr>
        <p:txBody>
          <a:bodyPr vert="eaVert"/>
          <a:lstStyle/>
          <a:p>
            <a:r>
              <a:rPr lang="en-GB"/>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17/09/2021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pic>
        <p:nvPicPr>
          <p:cNvPr id="40" name="Picture 39" descr="A picture containing shape&#10;&#10;Description automatically generated">
            <a:extLst>
              <a:ext uri="{FF2B5EF4-FFF2-40B4-BE49-F238E27FC236}">
                <a16:creationId xmlns:a16="http://schemas.microsoft.com/office/drawing/2014/main" id="{552AAFF1-B474-46CA-B602-B416F88BE0FF}"/>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7419" y="0"/>
            <a:ext cx="12246837" cy="6858000"/>
          </a:xfrm>
          <a:prstGeom prst="rect">
            <a:avLst/>
          </a:prstGeom>
        </p:spPr>
      </p:pic>
      <p:sp>
        <p:nvSpPr>
          <p:cNvPr id="2" name="Title 1">
            <a:extLst>
              <a:ext uri="{FF2B5EF4-FFF2-40B4-BE49-F238E27FC236}">
                <a16:creationId xmlns:a16="http://schemas.microsoft.com/office/drawing/2014/main" id="{CE3CDAFA-EC4B-40E4-AADA-09BA174EEDC9}"/>
              </a:ext>
            </a:extLst>
          </p:cNvPr>
          <p:cNvSpPr>
            <a:spLocks noGrp="1"/>
          </p:cNvSpPr>
          <p:nvPr>
            <p:ph type="ctrTitle" hasCustomPrompt="1"/>
          </p:nvPr>
        </p:nvSpPr>
        <p:spPr>
          <a:xfrm>
            <a:off x="1246188" y="3719246"/>
            <a:ext cx="10467445" cy="656474"/>
          </a:xfrm>
          <a:prstGeom prst="rect">
            <a:avLst/>
          </a:prstGeom>
        </p:spPr>
        <p:txBody>
          <a:bodyPr anchor="t" anchorCtr="0">
            <a:noAutofit/>
          </a:bodyPr>
          <a:lstStyle>
            <a:lvl1pPr algn="l">
              <a:lnSpc>
                <a:spcPct val="90000"/>
              </a:lnSpc>
              <a:defRPr sz="4800"/>
            </a:lvl1pPr>
          </a:lstStyle>
          <a:p>
            <a:r>
              <a:rPr lang="en-US"/>
              <a:t>Click to edit title</a:t>
            </a:r>
            <a:endParaRPr lang="en-GB"/>
          </a:p>
        </p:txBody>
      </p:sp>
      <p:sp>
        <p:nvSpPr>
          <p:cNvPr id="3" name="Subtitle 2">
            <a:extLst>
              <a:ext uri="{FF2B5EF4-FFF2-40B4-BE49-F238E27FC236}">
                <a16:creationId xmlns:a16="http://schemas.microsoft.com/office/drawing/2014/main" id="{C0370FA5-49A7-404D-97CB-01135F8F2279}"/>
              </a:ext>
            </a:extLst>
          </p:cNvPr>
          <p:cNvSpPr>
            <a:spLocks noGrp="1"/>
          </p:cNvSpPr>
          <p:nvPr>
            <p:ph type="subTitle" idx="1" hasCustomPrompt="1"/>
          </p:nvPr>
        </p:nvSpPr>
        <p:spPr>
          <a:xfrm>
            <a:off x="1246380" y="4391089"/>
            <a:ext cx="10481825" cy="698347"/>
          </a:xfrm>
        </p:spPr>
        <p:txBody>
          <a:bodyPr/>
          <a:lstStyle>
            <a:lvl1pPr marL="0" indent="0" algn="l">
              <a:lnSpc>
                <a:spcPct val="90000"/>
              </a:lnSpc>
              <a:buNone/>
              <a:defRPr sz="4000" b="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Subtitle</a:t>
            </a:r>
            <a:endParaRPr lang="en-GB"/>
          </a:p>
        </p:txBody>
      </p:sp>
      <p:sp>
        <p:nvSpPr>
          <p:cNvPr id="4" name="Date Placeholder 3">
            <a:extLst>
              <a:ext uri="{FF2B5EF4-FFF2-40B4-BE49-F238E27FC236}">
                <a16:creationId xmlns:a16="http://schemas.microsoft.com/office/drawing/2014/main" id="{4F94BCD7-3107-480B-99BB-C1FE11F6639F}"/>
              </a:ext>
            </a:extLst>
          </p:cNvPr>
          <p:cNvSpPr>
            <a:spLocks noGrp="1"/>
          </p:cNvSpPr>
          <p:nvPr>
            <p:ph type="dt" sz="half" idx="10"/>
          </p:nvPr>
        </p:nvSpPr>
        <p:spPr/>
        <p:txBody>
          <a:bodyPr/>
          <a:lstStyle/>
          <a:p>
            <a:fld id="{F7CA3AE9-C9C1-49D1-8499-268AF879DFBE}" type="datetime1">
              <a:rPr lang="en-GB" smtClean="0"/>
              <a:t>17/09/2021</a:t>
            </a:fld>
            <a:endParaRPr lang="en-GB"/>
          </a:p>
        </p:txBody>
      </p:sp>
      <p:sp>
        <p:nvSpPr>
          <p:cNvPr id="6" name="Slide Number Placeholder 5">
            <a:extLst>
              <a:ext uri="{FF2B5EF4-FFF2-40B4-BE49-F238E27FC236}">
                <a16:creationId xmlns:a16="http://schemas.microsoft.com/office/drawing/2014/main" id="{4A4824DC-FA49-4850-AA45-25103D73EB64}"/>
              </a:ext>
            </a:extLst>
          </p:cNvPr>
          <p:cNvSpPr>
            <a:spLocks noGrp="1"/>
          </p:cNvSpPr>
          <p:nvPr>
            <p:ph type="sldNum" sz="quarter" idx="12"/>
          </p:nvPr>
        </p:nvSpPr>
        <p:spPr/>
        <p:txBody>
          <a:bodyPr/>
          <a:lstStyle/>
          <a:p>
            <a:fld id="{2F83CBB2-9ABF-4D19-8234-691D70D0F573}" type="slidenum">
              <a:rPr lang="en-GB" smtClean="0"/>
              <a:t>‹#›</a:t>
            </a:fld>
            <a:endParaRPr lang="en-GB"/>
          </a:p>
        </p:txBody>
      </p:sp>
      <p:sp>
        <p:nvSpPr>
          <p:cNvPr id="10" name="Text Placeholder 9">
            <a:extLst>
              <a:ext uri="{FF2B5EF4-FFF2-40B4-BE49-F238E27FC236}">
                <a16:creationId xmlns:a16="http://schemas.microsoft.com/office/drawing/2014/main" id="{FFD209D4-B103-4993-ADF3-9AD1A667349F}"/>
              </a:ext>
            </a:extLst>
          </p:cNvPr>
          <p:cNvSpPr>
            <a:spLocks noGrp="1"/>
          </p:cNvSpPr>
          <p:nvPr>
            <p:ph type="body" sz="quarter" idx="13"/>
          </p:nvPr>
        </p:nvSpPr>
        <p:spPr>
          <a:xfrm>
            <a:off x="1246189" y="5153953"/>
            <a:ext cx="4849812" cy="698347"/>
          </a:xfrm>
        </p:spPr>
        <p:txBody>
          <a:bodyPr/>
          <a:lstStyle>
            <a:lvl1pPr>
              <a:buNone/>
              <a:defRPr sz="1400">
                <a:solidFill>
                  <a:srgbClr val="0E115F"/>
                </a:solidFill>
              </a:defRPr>
            </a:lvl1pPr>
          </a:lstStyle>
          <a:p>
            <a:pPr lvl="0"/>
            <a:r>
              <a:rPr lang="en-US"/>
              <a:t>Edit Master text styles</a:t>
            </a:r>
          </a:p>
        </p:txBody>
      </p:sp>
      <p:sp>
        <p:nvSpPr>
          <p:cNvPr id="8" name="Text Placeholder 7">
            <a:extLst>
              <a:ext uri="{FF2B5EF4-FFF2-40B4-BE49-F238E27FC236}">
                <a16:creationId xmlns:a16="http://schemas.microsoft.com/office/drawing/2014/main" id="{1B85752F-2A9A-4A95-A01C-0EA26995C928}"/>
              </a:ext>
            </a:extLst>
          </p:cNvPr>
          <p:cNvSpPr>
            <a:spLocks noGrp="1"/>
          </p:cNvSpPr>
          <p:nvPr>
            <p:ph type="body" sz="quarter" idx="14" hasCustomPrompt="1"/>
          </p:nvPr>
        </p:nvSpPr>
        <p:spPr>
          <a:xfrm>
            <a:off x="1246189" y="6302066"/>
            <a:ext cx="5383212" cy="298760"/>
          </a:xfrm>
        </p:spPr>
        <p:txBody>
          <a:bodyPr anchor="ctr" anchorCtr="0"/>
          <a:lstStyle>
            <a:lvl1pPr>
              <a:buNone/>
              <a:defRPr sz="1200">
                <a:solidFill>
                  <a:schemeClr val="accent6"/>
                </a:solidFill>
              </a:defRPr>
            </a:lvl1pPr>
          </a:lstStyle>
          <a:p>
            <a:pPr lvl="0"/>
            <a:r>
              <a:rPr lang="en-GB"/>
              <a:t>INSERT SECURITY CLASSIFICATION / DRAFT STATUS</a:t>
            </a:r>
          </a:p>
        </p:txBody>
      </p:sp>
      <p:pic>
        <p:nvPicPr>
          <p:cNvPr id="11" name="Picture 10" descr="A picture containing graphical user interface&#10;&#10;Description automatically generated">
            <a:extLst>
              <a:ext uri="{FF2B5EF4-FFF2-40B4-BE49-F238E27FC236}">
                <a16:creationId xmlns:a16="http://schemas.microsoft.com/office/drawing/2014/main" id="{99BCA6E6-1DDC-43B6-AD3B-FC617E3CEB09}"/>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485238" y="351800"/>
            <a:ext cx="1052618" cy="660201"/>
          </a:xfrm>
          <a:prstGeom prst="rect">
            <a:avLst/>
          </a:prstGeom>
        </p:spPr>
      </p:pic>
    </p:spTree>
    <p:extLst>
      <p:ext uri="{BB962C8B-B14F-4D97-AF65-F5344CB8AC3E}">
        <p14:creationId xmlns:p14="http://schemas.microsoft.com/office/powerpoint/2010/main" val="39766972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pic>
        <p:nvPicPr>
          <p:cNvPr id="8" name="Picture 7" descr="Chart, pie chart&#10;&#10;Description automatically generated">
            <a:extLst>
              <a:ext uri="{FF2B5EF4-FFF2-40B4-BE49-F238E27FC236}">
                <a16:creationId xmlns:a16="http://schemas.microsoft.com/office/drawing/2014/main" id="{77642FBD-813B-4D67-AA77-0B8917FCE30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565265"/>
            <a:ext cx="12192000" cy="6292735"/>
          </a:xfrm>
          <a:prstGeom prst="rect">
            <a:avLst/>
          </a:prstGeom>
        </p:spPr>
      </p:pic>
      <p:sp>
        <p:nvSpPr>
          <p:cNvPr id="2" name="Title 1">
            <a:extLst>
              <a:ext uri="{FF2B5EF4-FFF2-40B4-BE49-F238E27FC236}">
                <a16:creationId xmlns:a16="http://schemas.microsoft.com/office/drawing/2014/main" id="{2ADD2A2A-8C01-4EF3-BFC3-F565457DB216}"/>
              </a:ext>
            </a:extLst>
          </p:cNvPr>
          <p:cNvSpPr>
            <a:spLocks noGrp="1"/>
          </p:cNvSpPr>
          <p:nvPr>
            <p:ph type="title" hasCustomPrompt="1"/>
          </p:nvPr>
        </p:nvSpPr>
        <p:spPr>
          <a:xfrm>
            <a:off x="6109397" y="1777496"/>
            <a:ext cx="5606379" cy="2659724"/>
          </a:xfrm>
        </p:spPr>
        <p:txBody>
          <a:bodyPr anchor="t" anchorCtr="0"/>
          <a:lstStyle>
            <a:lvl1pPr>
              <a:lnSpc>
                <a:spcPct val="100000"/>
              </a:lnSpc>
              <a:defRPr sz="4800">
                <a:solidFill>
                  <a:schemeClr val="bg1"/>
                </a:solidFill>
              </a:defRPr>
            </a:lvl1pPr>
          </a:lstStyle>
          <a:p>
            <a:r>
              <a:rPr lang="en-US"/>
              <a:t>Click to edit title</a:t>
            </a:r>
            <a:endParaRPr lang="en-GB"/>
          </a:p>
        </p:txBody>
      </p:sp>
      <p:sp>
        <p:nvSpPr>
          <p:cNvPr id="4" name="Date Placeholder 3">
            <a:extLst>
              <a:ext uri="{FF2B5EF4-FFF2-40B4-BE49-F238E27FC236}">
                <a16:creationId xmlns:a16="http://schemas.microsoft.com/office/drawing/2014/main" id="{0CB2CA2C-2DC0-44FB-A3DA-1A1BC13EAAC4}"/>
              </a:ext>
            </a:extLst>
          </p:cNvPr>
          <p:cNvSpPr>
            <a:spLocks noGrp="1"/>
          </p:cNvSpPr>
          <p:nvPr>
            <p:ph type="dt" sz="half" idx="10"/>
          </p:nvPr>
        </p:nvSpPr>
        <p:spPr/>
        <p:txBody>
          <a:bodyPr/>
          <a:lstStyle/>
          <a:p>
            <a:fld id="{4F6B8C90-EF90-45E0-A330-989C60D19D42}" type="datetime1">
              <a:rPr lang="en-GB" smtClean="0"/>
              <a:t>17/09/2021</a:t>
            </a:fld>
            <a:endParaRPr lang="en-GB"/>
          </a:p>
        </p:txBody>
      </p:sp>
      <p:sp>
        <p:nvSpPr>
          <p:cNvPr id="5" name="Footer Placeholder 4">
            <a:extLst>
              <a:ext uri="{FF2B5EF4-FFF2-40B4-BE49-F238E27FC236}">
                <a16:creationId xmlns:a16="http://schemas.microsoft.com/office/drawing/2014/main" id="{A61ADBB4-B47C-4AA5-8BED-8FE06246CF81}"/>
              </a:ext>
            </a:extLst>
          </p:cNvPr>
          <p:cNvSpPr>
            <a:spLocks noGrp="1"/>
          </p:cNvSpPr>
          <p:nvPr>
            <p:ph type="ftr" sz="quarter" idx="11"/>
          </p:nvPr>
        </p:nvSpPr>
        <p:spPr>
          <a:xfrm>
            <a:off x="4017555" y="7372601"/>
            <a:ext cx="4114800" cy="180908"/>
          </a:xfrm>
        </p:spPr>
        <p:txBody>
          <a:bodyPr/>
          <a:lstStyle/>
          <a:p>
            <a:r>
              <a:rPr lang="en-GB"/>
              <a:t>Presentation Title (edit this in Insert &gt; Header and Footer, then click 'Apply to All')</a:t>
            </a:r>
          </a:p>
        </p:txBody>
      </p:sp>
      <p:sp>
        <p:nvSpPr>
          <p:cNvPr id="6" name="Slide Number Placeholder 5">
            <a:extLst>
              <a:ext uri="{FF2B5EF4-FFF2-40B4-BE49-F238E27FC236}">
                <a16:creationId xmlns:a16="http://schemas.microsoft.com/office/drawing/2014/main" id="{3491671A-B7B4-4787-939C-D195FB6F262E}"/>
              </a:ext>
            </a:extLst>
          </p:cNvPr>
          <p:cNvSpPr>
            <a:spLocks noGrp="1"/>
          </p:cNvSpPr>
          <p:nvPr>
            <p:ph type="sldNum" sz="quarter" idx="12"/>
          </p:nvPr>
        </p:nvSpPr>
        <p:spPr/>
        <p:txBody>
          <a:bodyPr/>
          <a:lstStyle/>
          <a:p>
            <a:fld id="{2F83CBB2-9ABF-4D19-8234-691D70D0F573}" type="slidenum">
              <a:rPr lang="en-GB" smtClean="0"/>
              <a:t>‹#›</a:t>
            </a:fld>
            <a:endParaRPr lang="en-GB"/>
          </a:p>
        </p:txBody>
      </p:sp>
      <p:pic>
        <p:nvPicPr>
          <p:cNvPr id="9" name="Picture 8">
            <a:extLst>
              <a:ext uri="{FF2B5EF4-FFF2-40B4-BE49-F238E27FC236}">
                <a16:creationId xmlns:a16="http://schemas.microsoft.com/office/drawing/2014/main" id="{13985E20-3749-49BA-BD40-3CF0CE20C0AC}"/>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482178" y="6292735"/>
            <a:ext cx="1903576" cy="210938"/>
          </a:xfrm>
          <a:prstGeom prst="rect">
            <a:avLst/>
          </a:prstGeom>
        </p:spPr>
      </p:pic>
    </p:spTree>
    <p:extLst>
      <p:ext uri="{BB962C8B-B14F-4D97-AF65-F5344CB8AC3E}">
        <p14:creationId xmlns:p14="http://schemas.microsoft.com/office/powerpoint/2010/main" val="13108030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VCA Title and Content 2 Column">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73684AD-6D5F-4CDF-A320-80C2D561DFEE}"/>
              </a:ext>
            </a:extLst>
          </p:cNvPr>
          <p:cNvSpPr/>
          <p:nvPr userDrawn="1"/>
        </p:nvSpPr>
        <p:spPr>
          <a:xfrm>
            <a:off x="0" y="0"/>
            <a:ext cx="12192000" cy="16536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userDrawn="1"/>
        </p:nvSpPr>
        <p:spPr>
          <a:xfrm>
            <a:off x="0" y="6311900"/>
            <a:ext cx="12192000" cy="5461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prstClr val="white"/>
              </a:solidFill>
            </a:endParaRPr>
          </a:p>
        </p:txBody>
      </p:sp>
      <p:sp>
        <p:nvSpPr>
          <p:cNvPr id="8" name="Freeform 7"/>
          <p:cNvSpPr>
            <a:spLocks noChangeAspect="1"/>
          </p:cNvSpPr>
          <p:nvPr userDrawn="1"/>
        </p:nvSpPr>
        <p:spPr>
          <a:xfrm>
            <a:off x="7653870" y="6310800"/>
            <a:ext cx="1751933" cy="547200"/>
          </a:xfrm>
          <a:custGeom>
            <a:avLst/>
            <a:gdLst>
              <a:gd name="connsiteX0" fmla="*/ 882397 w 1313950"/>
              <a:gd name="connsiteY0" fmla="*/ 0 h 547200"/>
              <a:gd name="connsiteX1" fmla="*/ 1119350 w 1313950"/>
              <a:gd name="connsiteY1" fmla="*/ 0 h 547200"/>
              <a:gd name="connsiteX2" fmla="*/ 1125716 w 1313950"/>
              <a:gd name="connsiteY2" fmla="*/ 242 h 547200"/>
              <a:gd name="connsiteX3" fmla="*/ 1164787 w 1313950"/>
              <a:gd name="connsiteY3" fmla="*/ 29427 h 547200"/>
              <a:gd name="connsiteX4" fmla="*/ 1307786 w 1313950"/>
              <a:gd name="connsiteY4" fmla="*/ 226089 h 547200"/>
              <a:gd name="connsiteX5" fmla="*/ 1306153 w 1313950"/>
              <a:gd name="connsiteY5" fmla="*/ 270173 h 547200"/>
              <a:gd name="connsiteX6" fmla="*/ 1166106 w 1313950"/>
              <a:gd name="connsiteY6" fmla="*/ 512170 h 547200"/>
              <a:gd name="connsiteX7" fmla="*/ 1125756 w 1313950"/>
              <a:gd name="connsiteY7" fmla="*/ 546907 h 547200"/>
              <a:gd name="connsiteX8" fmla="*/ 1119389 w 1313950"/>
              <a:gd name="connsiteY8" fmla="*/ 547200 h 547200"/>
              <a:gd name="connsiteX9" fmla="*/ 882436 w 1313950"/>
              <a:gd name="connsiteY9" fmla="*/ 547200 h 547200"/>
              <a:gd name="connsiteX10" fmla="*/ 875431 w 1313950"/>
              <a:gd name="connsiteY10" fmla="*/ 546714 h 547200"/>
              <a:gd name="connsiteX11" fmla="*/ 849109 w 1313950"/>
              <a:gd name="connsiteY11" fmla="*/ 487528 h 547200"/>
              <a:gd name="connsiteX12" fmla="*/ 987283 w 1313950"/>
              <a:gd name="connsiteY12" fmla="*/ 248826 h 547200"/>
              <a:gd name="connsiteX13" fmla="*/ 847987 w 1313950"/>
              <a:gd name="connsiteY13" fmla="*/ 57261 h 547200"/>
              <a:gd name="connsiteX14" fmla="*/ 875391 w 1313950"/>
              <a:gd name="connsiteY14" fmla="*/ 402 h 547200"/>
              <a:gd name="connsiteX15" fmla="*/ 882397 w 1313950"/>
              <a:gd name="connsiteY15" fmla="*/ 0 h 547200"/>
              <a:gd name="connsiteX16" fmla="*/ 450303 w 1313950"/>
              <a:gd name="connsiteY16" fmla="*/ 0 h 547200"/>
              <a:gd name="connsiteX17" fmla="*/ 687256 w 1313950"/>
              <a:gd name="connsiteY17" fmla="*/ 0 h 547200"/>
              <a:gd name="connsiteX18" fmla="*/ 693622 w 1313950"/>
              <a:gd name="connsiteY18" fmla="*/ 242 h 547200"/>
              <a:gd name="connsiteX19" fmla="*/ 732693 w 1313950"/>
              <a:gd name="connsiteY19" fmla="*/ 29427 h 547200"/>
              <a:gd name="connsiteX20" fmla="*/ 875692 w 1313950"/>
              <a:gd name="connsiteY20" fmla="*/ 226089 h 547200"/>
              <a:gd name="connsiteX21" fmla="*/ 874059 w 1313950"/>
              <a:gd name="connsiteY21" fmla="*/ 270173 h 547200"/>
              <a:gd name="connsiteX22" fmla="*/ 734012 w 1313950"/>
              <a:gd name="connsiteY22" fmla="*/ 512170 h 547200"/>
              <a:gd name="connsiteX23" fmla="*/ 693662 w 1313950"/>
              <a:gd name="connsiteY23" fmla="*/ 546907 h 547200"/>
              <a:gd name="connsiteX24" fmla="*/ 687295 w 1313950"/>
              <a:gd name="connsiteY24" fmla="*/ 547200 h 547200"/>
              <a:gd name="connsiteX25" fmla="*/ 450342 w 1313950"/>
              <a:gd name="connsiteY25" fmla="*/ 547200 h 547200"/>
              <a:gd name="connsiteX26" fmla="*/ 443337 w 1313950"/>
              <a:gd name="connsiteY26" fmla="*/ 546714 h 547200"/>
              <a:gd name="connsiteX27" fmla="*/ 417015 w 1313950"/>
              <a:gd name="connsiteY27" fmla="*/ 487528 h 547200"/>
              <a:gd name="connsiteX28" fmla="*/ 555189 w 1313950"/>
              <a:gd name="connsiteY28" fmla="*/ 248826 h 547200"/>
              <a:gd name="connsiteX29" fmla="*/ 415893 w 1313950"/>
              <a:gd name="connsiteY29" fmla="*/ 57261 h 547200"/>
              <a:gd name="connsiteX30" fmla="*/ 443297 w 1313950"/>
              <a:gd name="connsiteY30" fmla="*/ 402 h 547200"/>
              <a:gd name="connsiteX31" fmla="*/ 450303 w 1313950"/>
              <a:gd name="connsiteY31" fmla="*/ 0 h 547200"/>
              <a:gd name="connsiteX32" fmla="*/ 39876 w 1313950"/>
              <a:gd name="connsiteY32" fmla="*/ 0 h 547200"/>
              <a:gd name="connsiteX33" fmla="*/ 276829 w 1313950"/>
              <a:gd name="connsiteY33" fmla="*/ 0 h 547200"/>
              <a:gd name="connsiteX34" fmla="*/ 283195 w 1313950"/>
              <a:gd name="connsiteY34" fmla="*/ 242 h 547200"/>
              <a:gd name="connsiteX35" fmla="*/ 322266 w 1313950"/>
              <a:gd name="connsiteY35" fmla="*/ 29427 h 547200"/>
              <a:gd name="connsiteX36" fmla="*/ 465265 w 1313950"/>
              <a:gd name="connsiteY36" fmla="*/ 226089 h 547200"/>
              <a:gd name="connsiteX37" fmla="*/ 463632 w 1313950"/>
              <a:gd name="connsiteY37" fmla="*/ 270173 h 547200"/>
              <a:gd name="connsiteX38" fmla="*/ 323585 w 1313950"/>
              <a:gd name="connsiteY38" fmla="*/ 512170 h 547200"/>
              <a:gd name="connsiteX39" fmla="*/ 283235 w 1313950"/>
              <a:gd name="connsiteY39" fmla="*/ 546907 h 547200"/>
              <a:gd name="connsiteX40" fmla="*/ 276868 w 1313950"/>
              <a:gd name="connsiteY40" fmla="*/ 547200 h 547200"/>
              <a:gd name="connsiteX41" fmla="*/ 39916 w 1313950"/>
              <a:gd name="connsiteY41" fmla="*/ 547200 h 547200"/>
              <a:gd name="connsiteX42" fmla="*/ 32910 w 1313950"/>
              <a:gd name="connsiteY42" fmla="*/ 546714 h 547200"/>
              <a:gd name="connsiteX43" fmla="*/ 6588 w 1313950"/>
              <a:gd name="connsiteY43" fmla="*/ 487528 h 547200"/>
              <a:gd name="connsiteX44" fmla="*/ 144762 w 1313950"/>
              <a:gd name="connsiteY44" fmla="*/ 248826 h 547200"/>
              <a:gd name="connsiteX45" fmla="*/ 5466 w 1313950"/>
              <a:gd name="connsiteY45" fmla="*/ 57261 h 547200"/>
              <a:gd name="connsiteX46" fmla="*/ 32870 w 1313950"/>
              <a:gd name="connsiteY46" fmla="*/ 402 h 547200"/>
              <a:gd name="connsiteX47" fmla="*/ 39876 w 1313950"/>
              <a:gd name="connsiteY47" fmla="*/ 0 h 54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313950" h="547200">
                <a:moveTo>
                  <a:pt x="882397" y="0"/>
                </a:moveTo>
                <a:lnTo>
                  <a:pt x="1119350" y="0"/>
                </a:lnTo>
                <a:lnTo>
                  <a:pt x="1125716" y="242"/>
                </a:lnTo>
                <a:cubicBezTo>
                  <a:pt x="1148407" y="1805"/>
                  <a:pt x="1154840" y="15106"/>
                  <a:pt x="1164787" y="29427"/>
                </a:cubicBezTo>
                <a:lnTo>
                  <a:pt x="1307786" y="226089"/>
                </a:lnTo>
                <a:cubicBezTo>
                  <a:pt x="1316588" y="239277"/>
                  <a:pt x="1315893" y="252602"/>
                  <a:pt x="1306153" y="270173"/>
                </a:cubicBezTo>
                <a:lnTo>
                  <a:pt x="1166106" y="512170"/>
                </a:lnTo>
                <a:cubicBezTo>
                  <a:pt x="1156159" y="529505"/>
                  <a:pt x="1148447" y="545016"/>
                  <a:pt x="1125756" y="546907"/>
                </a:cubicBezTo>
                <a:lnTo>
                  <a:pt x="1119389" y="547200"/>
                </a:lnTo>
                <a:lnTo>
                  <a:pt x="882436" y="547200"/>
                </a:lnTo>
                <a:cubicBezTo>
                  <a:pt x="881134" y="547098"/>
                  <a:pt x="878282" y="547174"/>
                  <a:pt x="875431" y="546714"/>
                </a:cubicBezTo>
                <a:cubicBezTo>
                  <a:pt x="852157" y="544326"/>
                  <a:pt x="832188" y="517948"/>
                  <a:pt x="849109" y="487528"/>
                </a:cubicBezTo>
                <a:lnTo>
                  <a:pt x="987283" y="248826"/>
                </a:lnTo>
                <a:lnTo>
                  <a:pt x="847987" y="57261"/>
                </a:lnTo>
                <a:cubicBezTo>
                  <a:pt x="832640" y="31562"/>
                  <a:pt x="852117" y="2375"/>
                  <a:pt x="875391" y="402"/>
                </a:cubicBezTo>
                <a:cubicBezTo>
                  <a:pt x="878243" y="22"/>
                  <a:pt x="881094" y="85"/>
                  <a:pt x="882397" y="0"/>
                </a:cubicBezTo>
                <a:close/>
                <a:moveTo>
                  <a:pt x="450303" y="0"/>
                </a:moveTo>
                <a:lnTo>
                  <a:pt x="687256" y="0"/>
                </a:lnTo>
                <a:lnTo>
                  <a:pt x="693622" y="242"/>
                </a:lnTo>
                <a:cubicBezTo>
                  <a:pt x="716313" y="1805"/>
                  <a:pt x="722746" y="15106"/>
                  <a:pt x="732693" y="29427"/>
                </a:cubicBezTo>
                <a:lnTo>
                  <a:pt x="875692" y="226089"/>
                </a:lnTo>
                <a:cubicBezTo>
                  <a:pt x="884494" y="239277"/>
                  <a:pt x="883799" y="252602"/>
                  <a:pt x="874059" y="270173"/>
                </a:cubicBezTo>
                <a:lnTo>
                  <a:pt x="734012" y="512170"/>
                </a:lnTo>
                <a:cubicBezTo>
                  <a:pt x="724065" y="529505"/>
                  <a:pt x="716353" y="545016"/>
                  <a:pt x="693662" y="546907"/>
                </a:cubicBezTo>
                <a:lnTo>
                  <a:pt x="687295" y="547200"/>
                </a:lnTo>
                <a:lnTo>
                  <a:pt x="450342" y="547200"/>
                </a:lnTo>
                <a:cubicBezTo>
                  <a:pt x="449040" y="547098"/>
                  <a:pt x="446188" y="547174"/>
                  <a:pt x="443337" y="546714"/>
                </a:cubicBezTo>
                <a:cubicBezTo>
                  <a:pt x="420063" y="544326"/>
                  <a:pt x="400094" y="517948"/>
                  <a:pt x="417015" y="487528"/>
                </a:cubicBezTo>
                <a:lnTo>
                  <a:pt x="555189" y="248826"/>
                </a:lnTo>
                <a:lnTo>
                  <a:pt x="415893" y="57261"/>
                </a:lnTo>
                <a:cubicBezTo>
                  <a:pt x="400546" y="31562"/>
                  <a:pt x="420023" y="2375"/>
                  <a:pt x="443297" y="402"/>
                </a:cubicBezTo>
                <a:cubicBezTo>
                  <a:pt x="446149" y="22"/>
                  <a:pt x="449000" y="85"/>
                  <a:pt x="450303" y="0"/>
                </a:cubicBezTo>
                <a:close/>
                <a:moveTo>
                  <a:pt x="39876" y="0"/>
                </a:moveTo>
                <a:lnTo>
                  <a:pt x="276829" y="0"/>
                </a:lnTo>
                <a:lnTo>
                  <a:pt x="283195" y="242"/>
                </a:lnTo>
                <a:cubicBezTo>
                  <a:pt x="305886" y="1805"/>
                  <a:pt x="312319" y="15106"/>
                  <a:pt x="322266" y="29427"/>
                </a:cubicBezTo>
                <a:lnTo>
                  <a:pt x="465265" y="226089"/>
                </a:lnTo>
                <a:cubicBezTo>
                  <a:pt x="474067" y="239277"/>
                  <a:pt x="473372" y="252602"/>
                  <a:pt x="463632" y="270173"/>
                </a:cubicBezTo>
                <a:lnTo>
                  <a:pt x="323585" y="512170"/>
                </a:lnTo>
                <a:cubicBezTo>
                  <a:pt x="313638" y="529505"/>
                  <a:pt x="305926" y="545016"/>
                  <a:pt x="283235" y="546907"/>
                </a:cubicBezTo>
                <a:lnTo>
                  <a:pt x="276868" y="547200"/>
                </a:lnTo>
                <a:lnTo>
                  <a:pt x="39916" y="547200"/>
                </a:lnTo>
                <a:cubicBezTo>
                  <a:pt x="38614" y="547098"/>
                  <a:pt x="35762" y="547174"/>
                  <a:pt x="32910" y="546714"/>
                </a:cubicBezTo>
                <a:cubicBezTo>
                  <a:pt x="9636" y="544326"/>
                  <a:pt x="-10333" y="517948"/>
                  <a:pt x="6588" y="487528"/>
                </a:cubicBezTo>
                <a:lnTo>
                  <a:pt x="144762" y="248826"/>
                </a:lnTo>
                <a:lnTo>
                  <a:pt x="5466" y="57261"/>
                </a:lnTo>
                <a:cubicBezTo>
                  <a:pt x="-9881" y="31562"/>
                  <a:pt x="9597" y="2375"/>
                  <a:pt x="32870" y="402"/>
                </a:cubicBezTo>
                <a:cubicBezTo>
                  <a:pt x="35722" y="22"/>
                  <a:pt x="38574" y="85"/>
                  <a:pt x="39876" y="0"/>
                </a:cubicBezTo>
                <a:close/>
              </a:path>
            </a:pathLst>
          </a:cu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2223">
              <a:solidFill>
                <a:prstClr val="white"/>
              </a:solidFill>
            </a:endParaRPr>
          </a:p>
        </p:txBody>
      </p:sp>
      <p:sp>
        <p:nvSpPr>
          <p:cNvPr id="9" name="Title 1"/>
          <p:cNvSpPr>
            <a:spLocks noGrp="1"/>
          </p:cNvSpPr>
          <p:nvPr>
            <p:ph type="title"/>
          </p:nvPr>
        </p:nvSpPr>
        <p:spPr>
          <a:xfrm>
            <a:off x="1970843" y="372863"/>
            <a:ext cx="9712171" cy="870012"/>
          </a:xfrm>
          <a:prstGeom prst="rect">
            <a:avLst/>
          </a:prstGeom>
        </p:spPr>
        <p:txBody>
          <a:bodyPr lIns="90000" rIns="90000" anchor="t">
            <a:normAutofit/>
          </a:bodyPr>
          <a:lstStyle>
            <a:lvl1pPr>
              <a:defRPr sz="3600">
                <a:solidFill>
                  <a:schemeClr val="accent6">
                    <a:lumMod val="50000"/>
                  </a:schemeClr>
                </a:solidFill>
              </a:defRPr>
            </a:lvl1pPr>
          </a:lstStyle>
          <a:p>
            <a:r>
              <a:rPr lang="en-US"/>
              <a:t>Click to edit Master title style</a:t>
            </a:r>
            <a:endParaRPr lang="en-GB"/>
          </a:p>
        </p:txBody>
      </p:sp>
      <p:sp>
        <p:nvSpPr>
          <p:cNvPr id="11" name="Slide Number Placeholder 23"/>
          <p:cNvSpPr>
            <a:spLocks noGrp="1"/>
          </p:cNvSpPr>
          <p:nvPr>
            <p:ph type="sldNum" sz="quarter" idx="12"/>
          </p:nvPr>
        </p:nvSpPr>
        <p:spPr>
          <a:xfrm>
            <a:off x="399406" y="6402388"/>
            <a:ext cx="684900" cy="365125"/>
          </a:xfrm>
          <a:prstGeom prst="rect">
            <a:avLst/>
          </a:prstGeom>
        </p:spPr>
        <p:txBody>
          <a:bodyPr anchor="ctr"/>
          <a:lstStyle>
            <a:lvl1pPr algn="l">
              <a:defRPr sz="1400">
                <a:solidFill>
                  <a:schemeClr val="bg1"/>
                </a:solidFill>
              </a:defRPr>
            </a:lvl1pPr>
          </a:lstStyle>
          <a:p>
            <a:fld id="{1F530423-F2DA-4A11-9E75-1EB6423D69A6}" type="slidenum">
              <a:rPr lang="en-GB" smtClean="0">
                <a:solidFill>
                  <a:prstClr val="white"/>
                </a:solidFill>
              </a:rPr>
              <a:pPr/>
              <a:t>‹#›</a:t>
            </a:fld>
            <a:endParaRPr lang="en-GB">
              <a:solidFill>
                <a:prstClr val="white"/>
              </a:solidFill>
            </a:endParaRPr>
          </a:p>
        </p:txBody>
      </p:sp>
      <p:sp>
        <p:nvSpPr>
          <p:cNvPr id="12" name="Rectangle 11"/>
          <p:cNvSpPr/>
          <p:nvPr userDrawn="1"/>
        </p:nvSpPr>
        <p:spPr>
          <a:xfrm flipV="1">
            <a:off x="0" y="6310799"/>
            <a:ext cx="12192000" cy="72000"/>
          </a:xfrm>
          <a:prstGeom prst="rect">
            <a:avLst/>
          </a:prstGeom>
          <a:gradFill>
            <a:gsLst>
              <a:gs pos="100000">
                <a:schemeClr val="tx1">
                  <a:alpha val="0"/>
                </a:schemeClr>
              </a:gs>
              <a:gs pos="0">
                <a:schemeClr val="tx1">
                  <a:alpha val="3000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prstClr val="white"/>
              </a:solidFill>
            </a:endParaRPr>
          </a:p>
        </p:txBody>
      </p:sp>
      <p:sp>
        <p:nvSpPr>
          <p:cNvPr id="14" name="TextBox 13"/>
          <p:cNvSpPr txBox="1"/>
          <p:nvPr userDrawn="1"/>
        </p:nvSpPr>
        <p:spPr>
          <a:xfrm>
            <a:off x="9482003" y="6402388"/>
            <a:ext cx="2443299" cy="365125"/>
          </a:xfrm>
          <a:prstGeom prst="rect">
            <a:avLst/>
          </a:prstGeom>
        </p:spPr>
        <p:txBody>
          <a:bodyPr vert="horz" lIns="91440" tIns="45720" rIns="91440" bIns="45720" rtlCol="0" anchor="ctr"/>
          <a:lstStyle>
            <a:defPPr>
              <a:defRPr lang="en-US"/>
            </a:defPPr>
            <a:lvl1pPr algn="r">
              <a:defRPr sz="1600">
                <a:solidFill>
                  <a:schemeClr val="tx2"/>
                </a:solidFill>
              </a:defRPr>
            </a:lvl1pPr>
          </a:lstStyle>
          <a:p>
            <a:endParaRPr lang="en-GB" sz="1200">
              <a:solidFill>
                <a:prstClr val="white"/>
              </a:solidFill>
            </a:endParaRPr>
          </a:p>
        </p:txBody>
      </p:sp>
      <p:sp>
        <p:nvSpPr>
          <p:cNvPr id="17" name="Content Placeholder 2"/>
          <p:cNvSpPr>
            <a:spLocks noGrp="1"/>
          </p:cNvSpPr>
          <p:nvPr>
            <p:ph idx="1"/>
          </p:nvPr>
        </p:nvSpPr>
        <p:spPr>
          <a:xfrm>
            <a:off x="399405" y="2128834"/>
            <a:ext cx="5520000" cy="4091478"/>
          </a:xfrm>
          <a:prstGeom prst="rect">
            <a:avLst/>
          </a:prstGeom>
        </p:spPr>
        <p:txBody>
          <a:bodyPr>
            <a:normAutofit/>
          </a:bodyPr>
          <a:lstStyle>
            <a:lvl1pPr marL="285750" indent="-285750">
              <a:lnSpc>
                <a:spcPct val="100000"/>
              </a:lnSpc>
              <a:buClr>
                <a:schemeClr val="accent1"/>
              </a:buClr>
              <a:buSzPct val="100000"/>
              <a:buFont typeface="Webdings" panose="05030102010509060703" pitchFamily="18" charset="2"/>
              <a:buChar char="4"/>
              <a:defRPr sz="1600" baseline="0">
                <a:solidFill>
                  <a:schemeClr val="tx1"/>
                </a:solidFill>
              </a:defRPr>
            </a:lvl1pPr>
            <a:lvl2pPr marL="685800" indent="-228600">
              <a:lnSpc>
                <a:spcPct val="100000"/>
              </a:lnSpc>
              <a:spcBef>
                <a:spcPts val="600"/>
              </a:spcBef>
              <a:buClr>
                <a:schemeClr val="accent1"/>
              </a:buClr>
              <a:buFont typeface="Webdings" panose="05030102010509060703" pitchFamily="18" charset="2"/>
              <a:buChar char="4"/>
              <a:defRPr sz="1600">
                <a:solidFill>
                  <a:schemeClr val="tx1"/>
                </a:solidFill>
              </a:defRPr>
            </a:lvl2pPr>
            <a:lvl3pPr marL="1143000" indent="-228600">
              <a:lnSpc>
                <a:spcPct val="100000"/>
              </a:lnSpc>
              <a:spcBef>
                <a:spcPts val="600"/>
              </a:spcBef>
              <a:buClr>
                <a:schemeClr val="accent1"/>
              </a:buClr>
              <a:buFont typeface="Wingdings" panose="05000000000000000000" pitchFamily="2" charset="2"/>
              <a:buChar char="§"/>
              <a:defRPr sz="1400">
                <a:solidFill>
                  <a:schemeClr val="tx1"/>
                </a:solidFill>
              </a:defRPr>
            </a:lvl3pPr>
            <a:lvl4pPr marL="1600200" indent="-228600">
              <a:lnSpc>
                <a:spcPct val="100000"/>
              </a:lnSpc>
              <a:buClr>
                <a:schemeClr val="accent1"/>
              </a:buClr>
              <a:buFont typeface="Wingdings" panose="05000000000000000000" pitchFamily="2" charset="2"/>
              <a:buChar char="§"/>
              <a:defRPr sz="1200">
                <a:solidFill>
                  <a:schemeClr val="tx1"/>
                </a:solidFill>
              </a:defRPr>
            </a:lvl4pPr>
            <a:lvl5pPr marL="2057400" indent="-228600">
              <a:lnSpc>
                <a:spcPct val="100000"/>
              </a:lnSpc>
              <a:buClr>
                <a:schemeClr val="tx1"/>
              </a:buClr>
              <a:buFont typeface="Wingdings" panose="05000000000000000000" pitchFamily="2" charset="2"/>
              <a:buChar cha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8" name="Content Placeholder 2"/>
          <p:cNvSpPr>
            <a:spLocks noGrp="1"/>
          </p:cNvSpPr>
          <p:nvPr>
            <p:ph idx="13"/>
          </p:nvPr>
        </p:nvSpPr>
        <p:spPr>
          <a:xfrm>
            <a:off x="6421212" y="2128834"/>
            <a:ext cx="5520000" cy="4091478"/>
          </a:xfrm>
          <a:prstGeom prst="rect">
            <a:avLst/>
          </a:prstGeom>
        </p:spPr>
        <p:txBody>
          <a:bodyPr>
            <a:normAutofit/>
          </a:bodyPr>
          <a:lstStyle>
            <a:lvl1pPr marL="285750" indent="-285750">
              <a:lnSpc>
                <a:spcPct val="100000"/>
              </a:lnSpc>
              <a:buClr>
                <a:schemeClr val="accent1"/>
              </a:buClr>
              <a:buSzPct val="100000"/>
              <a:buFont typeface="Webdings" panose="05030102010509060703" pitchFamily="18" charset="2"/>
              <a:buChar char="4"/>
              <a:defRPr sz="1600" baseline="0">
                <a:solidFill>
                  <a:schemeClr val="tx1"/>
                </a:solidFill>
              </a:defRPr>
            </a:lvl1pPr>
            <a:lvl2pPr marL="685800" indent="-228600">
              <a:lnSpc>
                <a:spcPct val="100000"/>
              </a:lnSpc>
              <a:spcBef>
                <a:spcPts val="600"/>
              </a:spcBef>
              <a:buClr>
                <a:schemeClr val="accent1"/>
              </a:buClr>
              <a:buFont typeface="Webdings" panose="05030102010509060703" pitchFamily="18" charset="2"/>
              <a:buChar char="4"/>
              <a:defRPr sz="1600">
                <a:solidFill>
                  <a:schemeClr val="tx1"/>
                </a:solidFill>
              </a:defRPr>
            </a:lvl2pPr>
            <a:lvl3pPr marL="1143000" indent="-228600">
              <a:lnSpc>
                <a:spcPct val="100000"/>
              </a:lnSpc>
              <a:spcBef>
                <a:spcPts val="600"/>
              </a:spcBef>
              <a:buClr>
                <a:schemeClr val="accent1"/>
              </a:buClr>
              <a:buFont typeface="Wingdings" panose="05000000000000000000" pitchFamily="2" charset="2"/>
              <a:buChar char="§"/>
              <a:defRPr sz="1400">
                <a:solidFill>
                  <a:schemeClr val="tx1"/>
                </a:solidFill>
              </a:defRPr>
            </a:lvl3pPr>
            <a:lvl4pPr marL="1600200" indent="-228600">
              <a:lnSpc>
                <a:spcPct val="100000"/>
              </a:lnSpc>
              <a:buClr>
                <a:schemeClr val="accent1"/>
              </a:buClr>
              <a:buFont typeface="Wingdings" panose="05000000000000000000" pitchFamily="2" charset="2"/>
              <a:buChar char="§"/>
              <a:defRPr sz="1200">
                <a:solidFill>
                  <a:schemeClr val="tx1"/>
                </a:solidFill>
              </a:defRPr>
            </a:lvl4pPr>
            <a:lvl5pPr marL="2057400" indent="-228600">
              <a:lnSpc>
                <a:spcPct val="100000"/>
              </a:lnSpc>
              <a:buClr>
                <a:schemeClr val="tx1"/>
              </a:buClr>
              <a:buFont typeface="Wingdings" panose="05000000000000000000" pitchFamily="2" charset="2"/>
              <a:buChar cha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5" name="Date Placeholder 3"/>
          <p:cNvSpPr>
            <a:spLocks noGrp="1"/>
          </p:cNvSpPr>
          <p:nvPr>
            <p:ph type="dt" sz="half" idx="10"/>
          </p:nvPr>
        </p:nvSpPr>
        <p:spPr>
          <a:xfrm>
            <a:off x="9482003" y="6767512"/>
            <a:ext cx="2443299" cy="90488"/>
          </a:xfrm>
          <a:prstGeom prst="rect">
            <a:avLst/>
          </a:prstGeom>
        </p:spPr>
        <p:txBody>
          <a:bodyPr lIns="0" tIns="0" rIns="90000" bIns="0" anchor="b"/>
          <a:lstStyle>
            <a:lvl1pPr algn="r">
              <a:defRPr sz="500">
                <a:solidFill>
                  <a:schemeClr val="accent1"/>
                </a:solidFill>
              </a:defRPr>
            </a:lvl1pPr>
          </a:lstStyle>
          <a:p>
            <a:fld id="{B021936B-1686-48EA-ACA4-50A421FFADF3}" type="datetime6">
              <a:rPr lang="en-US" smtClean="0">
                <a:solidFill>
                  <a:srgbClr val="006853"/>
                </a:solidFill>
              </a:rPr>
              <a:t>September 21</a:t>
            </a:fld>
            <a:endParaRPr lang="en-GB">
              <a:solidFill>
                <a:srgbClr val="006853"/>
              </a:solidFill>
            </a:endParaRPr>
          </a:p>
        </p:txBody>
      </p:sp>
      <p:sp>
        <p:nvSpPr>
          <p:cNvPr id="16" name="Footer Placeholder 4"/>
          <p:cNvSpPr>
            <a:spLocks noGrp="1"/>
          </p:cNvSpPr>
          <p:nvPr>
            <p:ph type="ftr" sz="quarter" idx="11"/>
          </p:nvPr>
        </p:nvSpPr>
        <p:spPr>
          <a:xfrm>
            <a:off x="1084306" y="6403965"/>
            <a:ext cx="6493364" cy="363548"/>
          </a:xfrm>
          <a:prstGeom prst="rect">
            <a:avLst/>
          </a:prstGeom>
        </p:spPr>
        <p:txBody>
          <a:bodyPr anchor="ctr"/>
          <a:lstStyle>
            <a:lvl1pPr>
              <a:defRPr sz="1400">
                <a:solidFill>
                  <a:schemeClr val="bg1"/>
                </a:solidFill>
              </a:defRPr>
            </a:lvl1pPr>
          </a:lstStyle>
          <a:p>
            <a:endParaRPr lang="en-GB" sz="900">
              <a:solidFill>
                <a:prstClr val="white"/>
              </a:solidFill>
            </a:endParaRPr>
          </a:p>
        </p:txBody>
      </p:sp>
      <p:pic>
        <p:nvPicPr>
          <p:cNvPr id="13" name="Picture 12">
            <a:extLst>
              <a:ext uri="{FF2B5EF4-FFF2-40B4-BE49-F238E27FC236}">
                <a16:creationId xmlns:a16="http://schemas.microsoft.com/office/drawing/2014/main" id="{A1D8B43A-677E-4315-9158-3D310A5A857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36037" y="372863"/>
            <a:ext cx="1131372" cy="987705"/>
          </a:xfrm>
          <a:prstGeom prst="rect">
            <a:avLst/>
          </a:prstGeom>
        </p:spPr>
      </p:pic>
    </p:spTree>
    <p:extLst>
      <p:ext uri="{BB962C8B-B14F-4D97-AF65-F5344CB8AC3E}">
        <p14:creationId xmlns:p14="http://schemas.microsoft.com/office/powerpoint/2010/main" val="3339225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5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17">
                                            <p:txEl>
                                              <p:pRg st="0" end="0"/>
                                            </p:txEl>
                                          </p:spTgt>
                                        </p:tgtEl>
                                        <p:attrNameLst>
                                          <p:attrName>style.visibility</p:attrName>
                                        </p:attrNameLst>
                                      </p:cBhvr>
                                      <p:to>
                                        <p:strVal val="visible"/>
                                      </p:to>
                                    </p:set>
                                    <p:animEffect transition="in" filter="fade">
                                      <p:cBhvr>
                                        <p:cTn id="11" dur="500"/>
                                        <p:tgtEl>
                                          <p:spTgt spid="17">
                                            <p:txEl>
                                              <p:pRg st="0" end="0"/>
                                            </p:txEl>
                                          </p:spTgt>
                                        </p:tgtEl>
                                      </p:cBhvr>
                                    </p:animEffect>
                                  </p:childTnLst>
                                </p:cTn>
                              </p:par>
                            </p:childTnLst>
                          </p:cTn>
                        </p:par>
                        <p:par>
                          <p:cTn id="12" fill="hold">
                            <p:stCondLst>
                              <p:cond delay="1250"/>
                            </p:stCondLst>
                            <p:childTnLst>
                              <p:par>
                                <p:cTn id="13" presetID="10" presetClass="entr" presetSubtype="0" fill="hold" grpId="0" nodeType="afterEffect">
                                  <p:stCondLst>
                                    <p:cond delay="0"/>
                                  </p:stCondLst>
                                  <p:childTnLst>
                                    <p:set>
                                      <p:cBhvr>
                                        <p:cTn id="14" dur="1" fill="hold">
                                          <p:stCondLst>
                                            <p:cond delay="0"/>
                                          </p:stCondLst>
                                        </p:cTn>
                                        <p:tgtEl>
                                          <p:spTgt spid="17">
                                            <p:txEl>
                                              <p:pRg st="1" end="1"/>
                                            </p:txEl>
                                          </p:spTgt>
                                        </p:tgtEl>
                                        <p:attrNameLst>
                                          <p:attrName>style.visibility</p:attrName>
                                        </p:attrNameLst>
                                      </p:cBhvr>
                                      <p:to>
                                        <p:strVal val="visible"/>
                                      </p:to>
                                    </p:set>
                                    <p:animEffect transition="in" filter="fade">
                                      <p:cBhvr>
                                        <p:cTn id="15" dur="500"/>
                                        <p:tgtEl>
                                          <p:spTgt spid="17">
                                            <p:txEl>
                                              <p:pRg st="1" end="1"/>
                                            </p:txEl>
                                          </p:spTgt>
                                        </p:tgtEl>
                                      </p:cBhvr>
                                    </p:animEffect>
                                  </p:childTnLst>
                                </p:cTn>
                              </p:par>
                            </p:childTnLst>
                          </p:cTn>
                        </p:par>
                        <p:par>
                          <p:cTn id="16" fill="hold">
                            <p:stCondLst>
                              <p:cond delay="1750"/>
                            </p:stCondLst>
                            <p:childTnLst>
                              <p:par>
                                <p:cTn id="17" presetID="10" presetClass="entr" presetSubtype="0" fill="hold" grpId="0" nodeType="afterEffect">
                                  <p:stCondLst>
                                    <p:cond delay="0"/>
                                  </p:stCondLst>
                                  <p:childTnLst>
                                    <p:set>
                                      <p:cBhvr>
                                        <p:cTn id="18" dur="1" fill="hold">
                                          <p:stCondLst>
                                            <p:cond delay="0"/>
                                          </p:stCondLst>
                                        </p:cTn>
                                        <p:tgtEl>
                                          <p:spTgt spid="17">
                                            <p:txEl>
                                              <p:pRg st="2" end="2"/>
                                            </p:txEl>
                                          </p:spTgt>
                                        </p:tgtEl>
                                        <p:attrNameLst>
                                          <p:attrName>style.visibility</p:attrName>
                                        </p:attrNameLst>
                                      </p:cBhvr>
                                      <p:to>
                                        <p:strVal val="visible"/>
                                      </p:to>
                                    </p:set>
                                    <p:animEffect transition="in" filter="fade">
                                      <p:cBhvr>
                                        <p:cTn id="19" dur="500"/>
                                        <p:tgtEl>
                                          <p:spTgt spid="17">
                                            <p:txEl>
                                              <p:pRg st="2" end="2"/>
                                            </p:txEl>
                                          </p:spTgt>
                                        </p:tgtEl>
                                      </p:cBhvr>
                                    </p:animEffect>
                                  </p:childTnLst>
                                </p:cTn>
                              </p:par>
                            </p:childTnLst>
                          </p:cTn>
                        </p:par>
                        <p:par>
                          <p:cTn id="20" fill="hold">
                            <p:stCondLst>
                              <p:cond delay="2250"/>
                            </p:stCondLst>
                            <p:childTnLst>
                              <p:par>
                                <p:cTn id="21" presetID="10" presetClass="entr" presetSubtype="0" fill="hold" grpId="0" nodeType="afterEffect">
                                  <p:stCondLst>
                                    <p:cond delay="0"/>
                                  </p:stCondLst>
                                  <p:childTnLst>
                                    <p:set>
                                      <p:cBhvr>
                                        <p:cTn id="22" dur="1" fill="hold">
                                          <p:stCondLst>
                                            <p:cond delay="0"/>
                                          </p:stCondLst>
                                        </p:cTn>
                                        <p:tgtEl>
                                          <p:spTgt spid="17">
                                            <p:txEl>
                                              <p:pRg st="3" end="3"/>
                                            </p:txEl>
                                          </p:spTgt>
                                        </p:tgtEl>
                                        <p:attrNameLst>
                                          <p:attrName>style.visibility</p:attrName>
                                        </p:attrNameLst>
                                      </p:cBhvr>
                                      <p:to>
                                        <p:strVal val="visible"/>
                                      </p:to>
                                    </p:set>
                                    <p:animEffect transition="in" filter="fade">
                                      <p:cBhvr>
                                        <p:cTn id="23" dur="500"/>
                                        <p:tgtEl>
                                          <p:spTgt spid="17">
                                            <p:txEl>
                                              <p:pRg st="3" end="3"/>
                                            </p:txEl>
                                          </p:spTgt>
                                        </p:tgtEl>
                                      </p:cBhvr>
                                    </p:animEffect>
                                  </p:childTnLst>
                                </p:cTn>
                              </p:par>
                            </p:childTnLst>
                          </p:cTn>
                        </p:par>
                        <p:par>
                          <p:cTn id="24" fill="hold">
                            <p:stCondLst>
                              <p:cond delay="2750"/>
                            </p:stCondLst>
                            <p:childTnLst>
                              <p:par>
                                <p:cTn id="25" presetID="10" presetClass="entr" presetSubtype="0" fill="hold" grpId="0" nodeType="afterEffect">
                                  <p:stCondLst>
                                    <p:cond delay="0"/>
                                  </p:stCondLst>
                                  <p:childTnLst>
                                    <p:set>
                                      <p:cBhvr>
                                        <p:cTn id="26" dur="1" fill="hold">
                                          <p:stCondLst>
                                            <p:cond delay="0"/>
                                          </p:stCondLst>
                                        </p:cTn>
                                        <p:tgtEl>
                                          <p:spTgt spid="17">
                                            <p:txEl>
                                              <p:pRg st="4" end="4"/>
                                            </p:txEl>
                                          </p:spTgt>
                                        </p:tgtEl>
                                        <p:attrNameLst>
                                          <p:attrName>style.visibility</p:attrName>
                                        </p:attrNameLst>
                                      </p:cBhvr>
                                      <p:to>
                                        <p:strVal val="visible"/>
                                      </p:to>
                                    </p:set>
                                    <p:animEffect transition="in" filter="fade">
                                      <p:cBhvr>
                                        <p:cTn id="27" dur="500"/>
                                        <p:tgtEl>
                                          <p:spTgt spid="17">
                                            <p:txEl>
                                              <p:pRg st="4" end="4"/>
                                            </p:txEl>
                                          </p:spTgt>
                                        </p:tgtEl>
                                      </p:cBhvr>
                                    </p:animEffect>
                                  </p:childTnLst>
                                </p:cTn>
                              </p:par>
                            </p:childTnLst>
                          </p:cTn>
                        </p:par>
                        <p:par>
                          <p:cTn id="28" fill="hold">
                            <p:stCondLst>
                              <p:cond delay="3250"/>
                            </p:stCondLst>
                            <p:childTnLst>
                              <p:par>
                                <p:cTn id="29" presetID="10" presetClass="entr" presetSubtype="0" fill="hold" grpId="0" nodeType="afterEffect">
                                  <p:stCondLst>
                                    <p:cond delay="0"/>
                                  </p:stCondLst>
                                  <p:childTnLst>
                                    <p:set>
                                      <p:cBhvr>
                                        <p:cTn id="30" dur="1" fill="hold">
                                          <p:stCondLst>
                                            <p:cond delay="0"/>
                                          </p:stCondLst>
                                        </p:cTn>
                                        <p:tgtEl>
                                          <p:spTgt spid="18">
                                            <p:txEl>
                                              <p:pRg st="0" end="0"/>
                                            </p:txEl>
                                          </p:spTgt>
                                        </p:tgtEl>
                                        <p:attrNameLst>
                                          <p:attrName>style.visibility</p:attrName>
                                        </p:attrNameLst>
                                      </p:cBhvr>
                                      <p:to>
                                        <p:strVal val="visible"/>
                                      </p:to>
                                    </p:set>
                                    <p:animEffect transition="in" filter="fade">
                                      <p:cBhvr>
                                        <p:cTn id="31" dur="500"/>
                                        <p:tgtEl>
                                          <p:spTgt spid="18">
                                            <p:txEl>
                                              <p:pRg st="0" end="0"/>
                                            </p:txEl>
                                          </p:spTgt>
                                        </p:tgtEl>
                                      </p:cBhvr>
                                    </p:animEffect>
                                  </p:childTnLst>
                                </p:cTn>
                              </p:par>
                            </p:childTnLst>
                          </p:cTn>
                        </p:par>
                        <p:par>
                          <p:cTn id="32" fill="hold">
                            <p:stCondLst>
                              <p:cond delay="3750"/>
                            </p:stCondLst>
                            <p:childTnLst>
                              <p:par>
                                <p:cTn id="33" presetID="10" presetClass="entr" presetSubtype="0" fill="hold" grpId="0" nodeType="afterEffect">
                                  <p:stCondLst>
                                    <p:cond delay="0"/>
                                  </p:stCondLst>
                                  <p:childTnLst>
                                    <p:set>
                                      <p:cBhvr>
                                        <p:cTn id="34" dur="1" fill="hold">
                                          <p:stCondLst>
                                            <p:cond delay="0"/>
                                          </p:stCondLst>
                                        </p:cTn>
                                        <p:tgtEl>
                                          <p:spTgt spid="18">
                                            <p:txEl>
                                              <p:pRg st="1" end="1"/>
                                            </p:txEl>
                                          </p:spTgt>
                                        </p:tgtEl>
                                        <p:attrNameLst>
                                          <p:attrName>style.visibility</p:attrName>
                                        </p:attrNameLst>
                                      </p:cBhvr>
                                      <p:to>
                                        <p:strVal val="visible"/>
                                      </p:to>
                                    </p:set>
                                    <p:animEffect transition="in" filter="fade">
                                      <p:cBhvr>
                                        <p:cTn id="35" dur="500"/>
                                        <p:tgtEl>
                                          <p:spTgt spid="18">
                                            <p:txEl>
                                              <p:pRg st="1" end="1"/>
                                            </p:txEl>
                                          </p:spTgt>
                                        </p:tgtEl>
                                      </p:cBhvr>
                                    </p:animEffect>
                                  </p:childTnLst>
                                </p:cTn>
                              </p:par>
                            </p:childTnLst>
                          </p:cTn>
                        </p:par>
                        <p:par>
                          <p:cTn id="36" fill="hold">
                            <p:stCondLst>
                              <p:cond delay="4250"/>
                            </p:stCondLst>
                            <p:childTnLst>
                              <p:par>
                                <p:cTn id="37" presetID="10" presetClass="entr" presetSubtype="0" fill="hold" grpId="0" nodeType="afterEffect">
                                  <p:stCondLst>
                                    <p:cond delay="0"/>
                                  </p:stCondLst>
                                  <p:childTnLst>
                                    <p:set>
                                      <p:cBhvr>
                                        <p:cTn id="38" dur="1" fill="hold">
                                          <p:stCondLst>
                                            <p:cond delay="0"/>
                                          </p:stCondLst>
                                        </p:cTn>
                                        <p:tgtEl>
                                          <p:spTgt spid="18">
                                            <p:txEl>
                                              <p:pRg st="2" end="2"/>
                                            </p:txEl>
                                          </p:spTgt>
                                        </p:tgtEl>
                                        <p:attrNameLst>
                                          <p:attrName>style.visibility</p:attrName>
                                        </p:attrNameLst>
                                      </p:cBhvr>
                                      <p:to>
                                        <p:strVal val="visible"/>
                                      </p:to>
                                    </p:set>
                                    <p:animEffect transition="in" filter="fade">
                                      <p:cBhvr>
                                        <p:cTn id="39" dur="500"/>
                                        <p:tgtEl>
                                          <p:spTgt spid="18">
                                            <p:txEl>
                                              <p:pRg st="2" end="2"/>
                                            </p:txEl>
                                          </p:spTgt>
                                        </p:tgtEl>
                                      </p:cBhvr>
                                    </p:animEffect>
                                  </p:childTnLst>
                                </p:cTn>
                              </p:par>
                            </p:childTnLst>
                          </p:cTn>
                        </p:par>
                        <p:par>
                          <p:cTn id="40" fill="hold">
                            <p:stCondLst>
                              <p:cond delay="4750"/>
                            </p:stCondLst>
                            <p:childTnLst>
                              <p:par>
                                <p:cTn id="41" presetID="10" presetClass="entr" presetSubtype="0" fill="hold" grpId="0" nodeType="afterEffect">
                                  <p:stCondLst>
                                    <p:cond delay="0"/>
                                  </p:stCondLst>
                                  <p:childTnLst>
                                    <p:set>
                                      <p:cBhvr>
                                        <p:cTn id="42" dur="1" fill="hold">
                                          <p:stCondLst>
                                            <p:cond delay="0"/>
                                          </p:stCondLst>
                                        </p:cTn>
                                        <p:tgtEl>
                                          <p:spTgt spid="18">
                                            <p:txEl>
                                              <p:pRg st="3" end="3"/>
                                            </p:txEl>
                                          </p:spTgt>
                                        </p:tgtEl>
                                        <p:attrNameLst>
                                          <p:attrName>style.visibility</p:attrName>
                                        </p:attrNameLst>
                                      </p:cBhvr>
                                      <p:to>
                                        <p:strVal val="visible"/>
                                      </p:to>
                                    </p:set>
                                    <p:animEffect transition="in" filter="fade">
                                      <p:cBhvr>
                                        <p:cTn id="43" dur="500"/>
                                        <p:tgtEl>
                                          <p:spTgt spid="18">
                                            <p:txEl>
                                              <p:pRg st="3" end="3"/>
                                            </p:txEl>
                                          </p:spTgt>
                                        </p:tgtEl>
                                      </p:cBhvr>
                                    </p:animEffect>
                                  </p:childTnLst>
                                </p:cTn>
                              </p:par>
                            </p:childTnLst>
                          </p:cTn>
                        </p:par>
                        <p:par>
                          <p:cTn id="44" fill="hold">
                            <p:stCondLst>
                              <p:cond delay="5250"/>
                            </p:stCondLst>
                            <p:childTnLst>
                              <p:par>
                                <p:cTn id="45" presetID="10" presetClass="entr" presetSubtype="0" fill="hold" grpId="0" nodeType="afterEffect">
                                  <p:stCondLst>
                                    <p:cond delay="0"/>
                                  </p:stCondLst>
                                  <p:childTnLst>
                                    <p:set>
                                      <p:cBhvr>
                                        <p:cTn id="46" dur="1" fill="hold">
                                          <p:stCondLst>
                                            <p:cond delay="0"/>
                                          </p:stCondLst>
                                        </p:cTn>
                                        <p:tgtEl>
                                          <p:spTgt spid="18">
                                            <p:txEl>
                                              <p:pRg st="4" end="4"/>
                                            </p:txEl>
                                          </p:spTgt>
                                        </p:tgtEl>
                                        <p:attrNameLst>
                                          <p:attrName>style.visibility</p:attrName>
                                        </p:attrNameLst>
                                      </p:cBhvr>
                                      <p:to>
                                        <p:strVal val="visible"/>
                                      </p:to>
                                    </p:set>
                                    <p:animEffect transition="in" filter="fade">
                                      <p:cBhvr>
                                        <p:cTn id="47" dur="500"/>
                                        <p:tgtEl>
                                          <p:spTgt spid="1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7" grpId="0" build="allAtOnce">
        <p:tmplLst>
          <p:tmpl lvl="1">
            <p:tnLst>
              <p:par>
                <p:cTn presetID="10" presetClass="entr" presetSubtype="0" fill="hold" nodeType="after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500"/>
                        <p:tgtEl>
                          <p:spTgt spid="17"/>
                        </p:tgtEl>
                      </p:cBhvr>
                    </p:animEffect>
                  </p:childTnLst>
                </p:cTn>
              </p:par>
            </p:tnLst>
          </p:tmpl>
          <p:tmpl lvl="2">
            <p:tnLst>
              <p:par>
                <p:cTn presetID="10" presetClass="entr" presetSubtype="0" fill="hold" nodeType="after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500"/>
                        <p:tgtEl>
                          <p:spTgt spid="17"/>
                        </p:tgtEl>
                      </p:cBhvr>
                    </p:animEffect>
                  </p:childTnLst>
                </p:cTn>
              </p:par>
            </p:tnLst>
          </p:tmpl>
          <p:tmpl lvl="3">
            <p:tnLst>
              <p:par>
                <p:cTn presetID="10" presetClass="entr" presetSubtype="0" fill="hold" nodeType="after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500"/>
                        <p:tgtEl>
                          <p:spTgt spid="17"/>
                        </p:tgtEl>
                      </p:cBhvr>
                    </p:animEffect>
                  </p:childTnLst>
                </p:cTn>
              </p:par>
            </p:tnLst>
          </p:tmpl>
          <p:tmpl lvl="4">
            <p:tnLst>
              <p:par>
                <p:cTn presetID="10" presetClass="entr" presetSubtype="0" fill="hold" nodeType="after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500"/>
                        <p:tgtEl>
                          <p:spTgt spid="17"/>
                        </p:tgtEl>
                      </p:cBhvr>
                    </p:animEffect>
                  </p:childTnLst>
                </p:cTn>
              </p:par>
            </p:tnLst>
          </p:tmpl>
          <p:tmpl lvl="5">
            <p:tnLst>
              <p:par>
                <p:cTn presetID="10" presetClass="entr" presetSubtype="0" fill="hold" nodeType="after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500"/>
                        <p:tgtEl>
                          <p:spTgt spid="17"/>
                        </p:tgtEl>
                      </p:cBhvr>
                    </p:animEffect>
                  </p:childTnLst>
                </p:cTn>
              </p:par>
            </p:tnLst>
          </p:tmpl>
        </p:tmplLst>
      </p:bldP>
      <p:bldP spid="18" grpId="0" build="allAtOnce">
        <p:tmplLst>
          <p:tmpl lvl="1">
            <p:tnLst>
              <p:par>
                <p:cTn presetID="10" presetClass="entr" presetSubtype="0" fill="hold" nodeType="after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500"/>
                        <p:tgtEl>
                          <p:spTgt spid="18"/>
                        </p:tgtEl>
                      </p:cBhvr>
                    </p:animEffect>
                  </p:childTnLst>
                </p:cTn>
              </p:par>
            </p:tnLst>
          </p:tmpl>
          <p:tmpl lvl="2">
            <p:tnLst>
              <p:par>
                <p:cTn presetID="10" presetClass="entr" presetSubtype="0" fill="hold" nodeType="after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500"/>
                        <p:tgtEl>
                          <p:spTgt spid="18"/>
                        </p:tgtEl>
                      </p:cBhvr>
                    </p:animEffect>
                  </p:childTnLst>
                </p:cTn>
              </p:par>
            </p:tnLst>
          </p:tmpl>
          <p:tmpl lvl="3">
            <p:tnLst>
              <p:par>
                <p:cTn presetID="10" presetClass="entr" presetSubtype="0" fill="hold" nodeType="after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500"/>
                        <p:tgtEl>
                          <p:spTgt spid="18"/>
                        </p:tgtEl>
                      </p:cBhvr>
                    </p:animEffect>
                  </p:childTnLst>
                </p:cTn>
              </p:par>
            </p:tnLst>
          </p:tmpl>
          <p:tmpl lvl="4">
            <p:tnLst>
              <p:par>
                <p:cTn presetID="10" presetClass="entr" presetSubtype="0" fill="hold" nodeType="after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500"/>
                        <p:tgtEl>
                          <p:spTgt spid="18"/>
                        </p:tgtEl>
                      </p:cBhvr>
                    </p:animEffect>
                  </p:childTnLst>
                </p:cTn>
              </p:par>
            </p:tnLst>
          </p:tmpl>
          <p:tmpl lvl="5">
            <p:tnLst>
              <p:par>
                <p:cTn presetID="10" presetClass="entr" presetSubtype="0" fill="hold" nodeType="after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500"/>
                        <p:tgtEl>
                          <p:spTgt spid="18"/>
                        </p:tgtEl>
                      </p:cBhvr>
                    </p:animEffect>
                  </p:childTnLst>
                </p:cTn>
              </p:par>
            </p:tnLst>
          </p:tmpl>
        </p:tmplLst>
      </p:bldP>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5" name="Slide Number Placeholder 23"/>
          <p:cNvSpPr>
            <a:spLocks noGrp="1"/>
          </p:cNvSpPr>
          <p:nvPr>
            <p:ph type="sldNum" sz="quarter" idx="12"/>
          </p:nvPr>
        </p:nvSpPr>
        <p:spPr>
          <a:xfrm>
            <a:off x="399406" y="6402388"/>
            <a:ext cx="684900" cy="365125"/>
          </a:xfrm>
          <a:prstGeom prst="rect">
            <a:avLst/>
          </a:prstGeom>
        </p:spPr>
        <p:txBody>
          <a:bodyPr anchor="ctr"/>
          <a:lstStyle>
            <a:lvl1pPr algn="l">
              <a:defRPr sz="1400">
                <a:solidFill>
                  <a:schemeClr val="bg1"/>
                </a:solidFill>
              </a:defRPr>
            </a:lvl1pPr>
          </a:lstStyle>
          <a:p>
            <a:fld id="{1F530423-F2DA-4A11-9E75-1EB6423D69A6}" type="slidenum">
              <a:rPr lang="en-GB" smtClean="0">
                <a:solidFill>
                  <a:prstClr val="white"/>
                </a:solidFill>
              </a:rPr>
              <a:pPr/>
              <a:t>‹#›</a:t>
            </a:fld>
            <a:endParaRPr lang="en-GB">
              <a:solidFill>
                <a:prstClr val="white"/>
              </a:solidFill>
            </a:endParaRPr>
          </a:p>
        </p:txBody>
      </p:sp>
      <p:sp>
        <p:nvSpPr>
          <p:cNvPr id="6" name="Rectangle 5"/>
          <p:cNvSpPr/>
          <p:nvPr userDrawn="1"/>
        </p:nvSpPr>
        <p:spPr>
          <a:xfrm flipV="1">
            <a:off x="0" y="6310799"/>
            <a:ext cx="12192000" cy="72000"/>
          </a:xfrm>
          <a:prstGeom prst="rect">
            <a:avLst/>
          </a:prstGeom>
          <a:gradFill>
            <a:gsLst>
              <a:gs pos="100000">
                <a:schemeClr val="tx1">
                  <a:alpha val="0"/>
                </a:schemeClr>
              </a:gs>
              <a:gs pos="0">
                <a:schemeClr val="tx1">
                  <a:alpha val="3000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prstClr val="white"/>
              </a:solidFill>
            </a:endParaRPr>
          </a:p>
        </p:txBody>
      </p:sp>
      <p:sp>
        <p:nvSpPr>
          <p:cNvPr id="7" name="TextBox 6"/>
          <p:cNvSpPr txBox="1"/>
          <p:nvPr userDrawn="1"/>
        </p:nvSpPr>
        <p:spPr>
          <a:xfrm>
            <a:off x="9482003" y="6402388"/>
            <a:ext cx="2443299" cy="365125"/>
          </a:xfrm>
          <a:prstGeom prst="rect">
            <a:avLst/>
          </a:prstGeom>
        </p:spPr>
        <p:txBody>
          <a:bodyPr vert="horz" lIns="91440" tIns="45720" rIns="91440" bIns="45720" rtlCol="0" anchor="ctr"/>
          <a:lstStyle>
            <a:defPPr>
              <a:defRPr lang="en-US"/>
            </a:defPPr>
            <a:lvl1pPr algn="r">
              <a:defRPr sz="1600">
                <a:solidFill>
                  <a:schemeClr val="tx2"/>
                </a:solidFill>
              </a:defRPr>
            </a:lvl1pPr>
          </a:lstStyle>
          <a:p>
            <a:endParaRPr lang="en-GB" sz="1200">
              <a:solidFill>
                <a:prstClr val="white"/>
              </a:solidFill>
            </a:endParaRPr>
          </a:p>
        </p:txBody>
      </p:sp>
      <p:sp>
        <p:nvSpPr>
          <p:cNvPr id="8" name="Date Placeholder 3"/>
          <p:cNvSpPr>
            <a:spLocks noGrp="1"/>
          </p:cNvSpPr>
          <p:nvPr>
            <p:ph type="dt" sz="half" idx="10"/>
          </p:nvPr>
        </p:nvSpPr>
        <p:spPr>
          <a:xfrm>
            <a:off x="9482003" y="6767512"/>
            <a:ext cx="2443299" cy="90488"/>
          </a:xfrm>
          <a:prstGeom prst="rect">
            <a:avLst/>
          </a:prstGeom>
        </p:spPr>
        <p:txBody>
          <a:bodyPr lIns="0" tIns="0" rIns="90000" bIns="0" anchor="b"/>
          <a:lstStyle>
            <a:lvl1pPr algn="r">
              <a:defRPr sz="500">
                <a:solidFill>
                  <a:schemeClr val="accent1"/>
                </a:solidFill>
              </a:defRPr>
            </a:lvl1pPr>
          </a:lstStyle>
          <a:p>
            <a:fld id="{B6CF6220-CACD-46B1-911C-89C6010045C1}" type="datetime6">
              <a:rPr lang="en-US" smtClean="0">
                <a:solidFill>
                  <a:srgbClr val="006853"/>
                </a:solidFill>
              </a:rPr>
              <a:t>September 21</a:t>
            </a:fld>
            <a:endParaRPr lang="en-GB">
              <a:solidFill>
                <a:srgbClr val="006853"/>
              </a:solidFill>
            </a:endParaRPr>
          </a:p>
        </p:txBody>
      </p:sp>
      <p:sp>
        <p:nvSpPr>
          <p:cNvPr id="9" name="Footer Placeholder 4"/>
          <p:cNvSpPr>
            <a:spLocks noGrp="1"/>
          </p:cNvSpPr>
          <p:nvPr>
            <p:ph type="ftr" sz="quarter" idx="11"/>
          </p:nvPr>
        </p:nvSpPr>
        <p:spPr>
          <a:xfrm>
            <a:off x="1084306" y="6403965"/>
            <a:ext cx="6493364" cy="363548"/>
          </a:xfrm>
          <a:prstGeom prst="rect">
            <a:avLst/>
          </a:prstGeom>
        </p:spPr>
        <p:txBody>
          <a:bodyPr anchor="ctr"/>
          <a:lstStyle>
            <a:lvl1pPr>
              <a:defRPr sz="1400">
                <a:solidFill>
                  <a:schemeClr val="bg1"/>
                </a:solidFill>
              </a:defRPr>
            </a:lvl1pPr>
          </a:lstStyle>
          <a:p>
            <a:endParaRPr lang="en-GB" sz="900">
              <a:solidFill>
                <a:prstClr val="white"/>
              </a:solidFill>
            </a:endParaRPr>
          </a:p>
        </p:txBody>
      </p:sp>
      <p:sp>
        <p:nvSpPr>
          <p:cNvPr id="10" name="Rectangle 9">
            <a:extLst>
              <a:ext uri="{FF2B5EF4-FFF2-40B4-BE49-F238E27FC236}">
                <a16:creationId xmlns:a16="http://schemas.microsoft.com/office/drawing/2014/main" id="{E8E5D0C0-9E09-45CB-BEAF-752EE18AA1F4}"/>
              </a:ext>
            </a:extLst>
          </p:cNvPr>
          <p:cNvSpPr/>
          <p:nvPr userDrawn="1"/>
        </p:nvSpPr>
        <p:spPr>
          <a:xfrm>
            <a:off x="0" y="0"/>
            <a:ext cx="12192000" cy="16536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97846445-C2AD-4AA4-9E69-DA55D6F709A7}"/>
              </a:ext>
            </a:extLst>
          </p:cNvPr>
          <p:cNvSpPr/>
          <p:nvPr userDrawn="1"/>
        </p:nvSpPr>
        <p:spPr>
          <a:xfrm>
            <a:off x="0" y="6311900"/>
            <a:ext cx="12192000" cy="5461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prstClr val="white"/>
              </a:solidFill>
            </a:endParaRPr>
          </a:p>
        </p:txBody>
      </p:sp>
      <p:sp>
        <p:nvSpPr>
          <p:cNvPr id="12" name="Freeform 7">
            <a:extLst>
              <a:ext uri="{FF2B5EF4-FFF2-40B4-BE49-F238E27FC236}">
                <a16:creationId xmlns:a16="http://schemas.microsoft.com/office/drawing/2014/main" id="{4ADE783C-1308-4C79-97C0-F929380EE2F0}"/>
              </a:ext>
            </a:extLst>
          </p:cNvPr>
          <p:cNvSpPr>
            <a:spLocks noChangeAspect="1"/>
          </p:cNvSpPr>
          <p:nvPr userDrawn="1"/>
        </p:nvSpPr>
        <p:spPr>
          <a:xfrm>
            <a:off x="7653870" y="6310800"/>
            <a:ext cx="1751933" cy="547200"/>
          </a:xfrm>
          <a:custGeom>
            <a:avLst/>
            <a:gdLst>
              <a:gd name="connsiteX0" fmla="*/ 882397 w 1313950"/>
              <a:gd name="connsiteY0" fmla="*/ 0 h 547200"/>
              <a:gd name="connsiteX1" fmla="*/ 1119350 w 1313950"/>
              <a:gd name="connsiteY1" fmla="*/ 0 h 547200"/>
              <a:gd name="connsiteX2" fmla="*/ 1125716 w 1313950"/>
              <a:gd name="connsiteY2" fmla="*/ 242 h 547200"/>
              <a:gd name="connsiteX3" fmla="*/ 1164787 w 1313950"/>
              <a:gd name="connsiteY3" fmla="*/ 29427 h 547200"/>
              <a:gd name="connsiteX4" fmla="*/ 1307786 w 1313950"/>
              <a:gd name="connsiteY4" fmla="*/ 226089 h 547200"/>
              <a:gd name="connsiteX5" fmla="*/ 1306153 w 1313950"/>
              <a:gd name="connsiteY5" fmla="*/ 270173 h 547200"/>
              <a:gd name="connsiteX6" fmla="*/ 1166106 w 1313950"/>
              <a:gd name="connsiteY6" fmla="*/ 512170 h 547200"/>
              <a:gd name="connsiteX7" fmla="*/ 1125756 w 1313950"/>
              <a:gd name="connsiteY7" fmla="*/ 546907 h 547200"/>
              <a:gd name="connsiteX8" fmla="*/ 1119389 w 1313950"/>
              <a:gd name="connsiteY8" fmla="*/ 547200 h 547200"/>
              <a:gd name="connsiteX9" fmla="*/ 882436 w 1313950"/>
              <a:gd name="connsiteY9" fmla="*/ 547200 h 547200"/>
              <a:gd name="connsiteX10" fmla="*/ 875431 w 1313950"/>
              <a:gd name="connsiteY10" fmla="*/ 546714 h 547200"/>
              <a:gd name="connsiteX11" fmla="*/ 849109 w 1313950"/>
              <a:gd name="connsiteY11" fmla="*/ 487528 h 547200"/>
              <a:gd name="connsiteX12" fmla="*/ 987283 w 1313950"/>
              <a:gd name="connsiteY12" fmla="*/ 248826 h 547200"/>
              <a:gd name="connsiteX13" fmla="*/ 847987 w 1313950"/>
              <a:gd name="connsiteY13" fmla="*/ 57261 h 547200"/>
              <a:gd name="connsiteX14" fmla="*/ 875391 w 1313950"/>
              <a:gd name="connsiteY14" fmla="*/ 402 h 547200"/>
              <a:gd name="connsiteX15" fmla="*/ 882397 w 1313950"/>
              <a:gd name="connsiteY15" fmla="*/ 0 h 547200"/>
              <a:gd name="connsiteX16" fmla="*/ 450303 w 1313950"/>
              <a:gd name="connsiteY16" fmla="*/ 0 h 547200"/>
              <a:gd name="connsiteX17" fmla="*/ 687256 w 1313950"/>
              <a:gd name="connsiteY17" fmla="*/ 0 h 547200"/>
              <a:gd name="connsiteX18" fmla="*/ 693622 w 1313950"/>
              <a:gd name="connsiteY18" fmla="*/ 242 h 547200"/>
              <a:gd name="connsiteX19" fmla="*/ 732693 w 1313950"/>
              <a:gd name="connsiteY19" fmla="*/ 29427 h 547200"/>
              <a:gd name="connsiteX20" fmla="*/ 875692 w 1313950"/>
              <a:gd name="connsiteY20" fmla="*/ 226089 h 547200"/>
              <a:gd name="connsiteX21" fmla="*/ 874059 w 1313950"/>
              <a:gd name="connsiteY21" fmla="*/ 270173 h 547200"/>
              <a:gd name="connsiteX22" fmla="*/ 734012 w 1313950"/>
              <a:gd name="connsiteY22" fmla="*/ 512170 h 547200"/>
              <a:gd name="connsiteX23" fmla="*/ 693662 w 1313950"/>
              <a:gd name="connsiteY23" fmla="*/ 546907 h 547200"/>
              <a:gd name="connsiteX24" fmla="*/ 687295 w 1313950"/>
              <a:gd name="connsiteY24" fmla="*/ 547200 h 547200"/>
              <a:gd name="connsiteX25" fmla="*/ 450342 w 1313950"/>
              <a:gd name="connsiteY25" fmla="*/ 547200 h 547200"/>
              <a:gd name="connsiteX26" fmla="*/ 443337 w 1313950"/>
              <a:gd name="connsiteY26" fmla="*/ 546714 h 547200"/>
              <a:gd name="connsiteX27" fmla="*/ 417015 w 1313950"/>
              <a:gd name="connsiteY27" fmla="*/ 487528 h 547200"/>
              <a:gd name="connsiteX28" fmla="*/ 555189 w 1313950"/>
              <a:gd name="connsiteY28" fmla="*/ 248826 h 547200"/>
              <a:gd name="connsiteX29" fmla="*/ 415893 w 1313950"/>
              <a:gd name="connsiteY29" fmla="*/ 57261 h 547200"/>
              <a:gd name="connsiteX30" fmla="*/ 443297 w 1313950"/>
              <a:gd name="connsiteY30" fmla="*/ 402 h 547200"/>
              <a:gd name="connsiteX31" fmla="*/ 450303 w 1313950"/>
              <a:gd name="connsiteY31" fmla="*/ 0 h 547200"/>
              <a:gd name="connsiteX32" fmla="*/ 39876 w 1313950"/>
              <a:gd name="connsiteY32" fmla="*/ 0 h 547200"/>
              <a:gd name="connsiteX33" fmla="*/ 276829 w 1313950"/>
              <a:gd name="connsiteY33" fmla="*/ 0 h 547200"/>
              <a:gd name="connsiteX34" fmla="*/ 283195 w 1313950"/>
              <a:gd name="connsiteY34" fmla="*/ 242 h 547200"/>
              <a:gd name="connsiteX35" fmla="*/ 322266 w 1313950"/>
              <a:gd name="connsiteY35" fmla="*/ 29427 h 547200"/>
              <a:gd name="connsiteX36" fmla="*/ 465265 w 1313950"/>
              <a:gd name="connsiteY36" fmla="*/ 226089 h 547200"/>
              <a:gd name="connsiteX37" fmla="*/ 463632 w 1313950"/>
              <a:gd name="connsiteY37" fmla="*/ 270173 h 547200"/>
              <a:gd name="connsiteX38" fmla="*/ 323585 w 1313950"/>
              <a:gd name="connsiteY38" fmla="*/ 512170 h 547200"/>
              <a:gd name="connsiteX39" fmla="*/ 283235 w 1313950"/>
              <a:gd name="connsiteY39" fmla="*/ 546907 h 547200"/>
              <a:gd name="connsiteX40" fmla="*/ 276868 w 1313950"/>
              <a:gd name="connsiteY40" fmla="*/ 547200 h 547200"/>
              <a:gd name="connsiteX41" fmla="*/ 39916 w 1313950"/>
              <a:gd name="connsiteY41" fmla="*/ 547200 h 547200"/>
              <a:gd name="connsiteX42" fmla="*/ 32910 w 1313950"/>
              <a:gd name="connsiteY42" fmla="*/ 546714 h 547200"/>
              <a:gd name="connsiteX43" fmla="*/ 6588 w 1313950"/>
              <a:gd name="connsiteY43" fmla="*/ 487528 h 547200"/>
              <a:gd name="connsiteX44" fmla="*/ 144762 w 1313950"/>
              <a:gd name="connsiteY44" fmla="*/ 248826 h 547200"/>
              <a:gd name="connsiteX45" fmla="*/ 5466 w 1313950"/>
              <a:gd name="connsiteY45" fmla="*/ 57261 h 547200"/>
              <a:gd name="connsiteX46" fmla="*/ 32870 w 1313950"/>
              <a:gd name="connsiteY46" fmla="*/ 402 h 547200"/>
              <a:gd name="connsiteX47" fmla="*/ 39876 w 1313950"/>
              <a:gd name="connsiteY47" fmla="*/ 0 h 54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313950" h="547200">
                <a:moveTo>
                  <a:pt x="882397" y="0"/>
                </a:moveTo>
                <a:lnTo>
                  <a:pt x="1119350" y="0"/>
                </a:lnTo>
                <a:lnTo>
                  <a:pt x="1125716" y="242"/>
                </a:lnTo>
                <a:cubicBezTo>
                  <a:pt x="1148407" y="1805"/>
                  <a:pt x="1154840" y="15106"/>
                  <a:pt x="1164787" y="29427"/>
                </a:cubicBezTo>
                <a:lnTo>
                  <a:pt x="1307786" y="226089"/>
                </a:lnTo>
                <a:cubicBezTo>
                  <a:pt x="1316588" y="239277"/>
                  <a:pt x="1315893" y="252602"/>
                  <a:pt x="1306153" y="270173"/>
                </a:cubicBezTo>
                <a:lnTo>
                  <a:pt x="1166106" y="512170"/>
                </a:lnTo>
                <a:cubicBezTo>
                  <a:pt x="1156159" y="529505"/>
                  <a:pt x="1148447" y="545016"/>
                  <a:pt x="1125756" y="546907"/>
                </a:cubicBezTo>
                <a:lnTo>
                  <a:pt x="1119389" y="547200"/>
                </a:lnTo>
                <a:lnTo>
                  <a:pt x="882436" y="547200"/>
                </a:lnTo>
                <a:cubicBezTo>
                  <a:pt x="881134" y="547098"/>
                  <a:pt x="878282" y="547174"/>
                  <a:pt x="875431" y="546714"/>
                </a:cubicBezTo>
                <a:cubicBezTo>
                  <a:pt x="852157" y="544326"/>
                  <a:pt x="832188" y="517948"/>
                  <a:pt x="849109" y="487528"/>
                </a:cubicBezTo>
                <a:lnTo>
                  <a:pt x="987283" y="248826"/>
                </a:lnTo>
                <a:lnTo>
                  <a:pt x="847987" y="57261"/>
                </a:lnTo>
                <a:cubicBezTo>
                  <a:pt x="832640" y="31562"/>
                  <a:pt x="852117" y="2375"/>
                  <a:pt x="875391" y="402"/>
                </a:cubicBezTo>
                <a:cubicBezTo>
                  <a:pt x="878243" y="22"/>
                  <a:pt x="881094" y="85"/>
                  <a:pt x="882397" y="0"/>
                </a:cubicBezTo>
                <a:close/>
                <a:moveTo>
                  <a:pt x="450303" y="0"/>
                </a:moveTo>
                <a:lnTo>
                  <a:pt x="687256" y="0"/>
                </a:lnTo>
                <a:lnTo>
                  <a:pt x="693622" y="242"/>
                </a:lnTo>
                <a:cubicBezTo>
                  <a:pt x="716313" y="1805"/>
                  <a:pt x="722746" y="15106"/>
                  <a:pt x="732693" y="29427"/>
                </a:cubicBezTo>
                <a:lnTo>
                  <a:pt x="875692" y="226089"/>
                </a:lnTo>
                <a:cubicBezTo>
                  <a:pt x="884494" y="239277"/>
                  <a:pt x="883799" y="252602"/>
                  <a:pt x="874059" y="270173"/>
                </a:cubicBezTo>
                <a:lnTo>
                  <a:pt x="734012" y="512170"/>
                </a:lnTo>
                <a:cubicBezTo>
                  <a:pt x="724065" y="529505"/>
                  <a:pt x="716353" y="545016"/>
                  <a:pt x="693662" y="546907"/>
                </a:cubicBezTo>
                <a:lnTo>
                  <a:pt x="687295" y="547200"/>
                </a:lnTo>
                <a:lnTo>
                  <a:pt x="450342" y="547200"/>
                </a:lnTo>
                <a:cubicBezTo>
                  <a:pt x="449040" y="547098"/>
                  <a:pt x="446188" y="547174"/>
                  <a:pt x="443337" y="546714"/>
                </a:cubicBezTo>
                <a:cubicBezTo>
                  <a:pt x="420063" y="544326"/>
                  <a:pt x="400094" y="517948"/>
                  <a:pt x="417015" y="487528"/>
                </a:cubicBezTo>
                <a:lnTo>
                  <a:pt x="555189" y="248826"/>
                </a:lnTo>
                <a:lnTo>
                  <a:pt x="415893" y="57261"/>
                </a:lnTo>
                <a:cubicBezTo>
                  <a:pt x="400546" y="31562"/>
                  <a:pt x="420023" y="2375"/>
                  <a:pt x="443297" y="402"/>
                </a:cubicBezTo>
                <a:cubicBezTo>
                  <a:pt x="446149" y="22"/>
                  <a:pt x="449000" y="85"/>
                  <a:pt x="450303" y="0"/>
                </a:cubicBezTo>
                <a:close/>
                <a:moveTo>
                  <a:pt x="39876" y="0"/>
                </a:moveTo>
                <a:lnTo>
                  <a:pt x="276829" y="0"/>
                </a:lnTo>
                <a:lnTo>
                  <a:pt x="283195" y="242"/>
                </a:lnTo>
                <a:cubicBezTo>
                  <a:pt x="305886" y="1805"/>
                  <a:pt x="312319" y="15106"/>
                  <a:pt x="322266" y="29427"/>
                </a:cubicBezTo>
                <a:lnTo>
                  <a:pt x="465265" y="226089"/>
                </a:lnTo>
                <a:cubicBezTo>
                  <a:pt x="474067" y="239277"/>
                  <a:pt x="473372" y="252602"/>
                  <a:pt x="463632" y="270173"/>
                </a:cubicBezTo>
                <a:lnTo>
                  <a:pt x="323585" y="512170"/>
                </a:lnTo>
                <a:cubicBezTo>
                  <a:pt x="313638" y="529505"/>
                  <a:pt x="305926" y="545016"/>
                  <a:pt x="283235" y="546907"/>
                </a:cubicBezTo>
                <a:lnTo>
                  <a:pt x="276868" y="547200"/>
                </a:lnTo>
                <a:lnTo>
                  <a:pt x="39916" y="547200"/>
                </a:lnTo>
                <a:cubicBezTo>
                  <a:pt x="38614" y="547098"/>
                  <a:pt x="35762" y="547174"/>
                  <a:pt x="32910" y="546714"/>
                </a:cubicBezTo>
                <a:cubicBezTo>
                  <a:pt x="9636" y="544326"/>
                  <a:pt x="-10333" y="517948"/>
                  <a:pt x="6588" y="487528"/>
                </a:cubicBezTo>
                <a:lnTo>
                  <a:pt x="144762" y="248826"/>
                </a:lnTo>
                <a:lnTo>
                  <a:pt x="5466" y="57261"/>
                </a:lnTo>
                <a:cubicBezTo>
                  <a:pt x="-9881" y="31562"/>
                  <a:pt x="9597" y="2375"/>
                  <a:pt x="32870" y="402"/>
                </a:cubicBezTo>
                <a:cubicBezTo>
                  <a:pt x="35722" y="22"/>
                  <a:pt x="38574" y="85"/>
                  <a:pt x="39876" y="0"/>
                </a:cubicBezTo>
                <a:close/>
              </a:path>
            </a:pathLst>
          </a:cu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2223">
              <a:solidFill>
                <a:prstClr val="white"/>
              </a:solidFill>
            </a:endParaRPr>
          </a:p>
        </p:txBody>
      </p:sp>
      <p:sp>
        <p:nvSpPr>
          <p:cNvPr id="13" name="Title 1">
            <a:extLst>
              <a:ext uri="{FF2B5EF4-FFF2-40B4-BE49-F238E27FC236}">
                <a16:creationId xmlns:a16="http://schemas.microsoft.com/office/drawing/2014/main" id="{431E42A1-6661-41B9-824E-E2729E72A3E4}"/>
              </a:ext>
            </a:extLst>
          </p:cNvPr>
          <p:cNvSpPr>
            <a:spLocks noGrp="1"/>
          </p:cNvSpPr>
          <p:nvPr>
            <p:ph type="title"/>
          </p:nvPr>
        </p:nvSpPr>
        <p:spPr>
          <a:xfrm>
            <a:off x="1970843" y="372863"/>
            <a:ext cx="9712171" cy="870012"/>
          </a:xfrm>
          <a:prstGeom prst="rect">
            <a:avLst/>
          </a:prstGeom>
        </p:spPr>
        <p:txBody>
          <a:bodyPr lIns="90000" rIns="90000" anchor="t">
            <a:normAutofit/>
          </a:bodyPr>
          <a:lstStyle>
            <a:lvl1pPr>
              <a:defRPr sz="3600">
                <a:solidFill>
                  <a:schemeClr val="accent6">
                    <a:lumMod val="50000"/>
                  </a:schemeClr>
                </a:solidFill>
              </a:defRPr>
            </a:lvl1pPr>
          </a:lstStyle>
          <a:p>
            <a:r>
              <a:rPr lang="en-US"/>
              <a:t>Click to edit Master title style</a:t>
            </a:r>
            <a:endParaRPr lang="en-GB"/>
          </a:p>
        </p:txBody>
      </p:sp>
      <p:pic>
        <p:nvPicPr>
          <p:cNvPr id="14" name="Picture 13">
            <a:extLst>
              <a:ext uri="{FF2B5EF4-FFF2-40B4-BE49-F238E27FC236}">
                <a16:creationId xmlns:a16="http://schemas.microsoft.com/office/drawing/2014/main" id="{3935139E-7FEB-4AC6-875C-E89DA11101A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36037" y="372863"/>
            <a:ext cx="1131372" cy="987705"/>
          </a:xfrm>
          <a:prstGeom prst="rect">
            <a:avLst/>
          </a:prstGeom>
        </p:spPr>
      </p:pic>
    </p:spTree>
    <p:extLst>
      <p:ext uri="{BB962C8B-B14F-4D97-AF65-F5344CB8AC3E}">
        <p14:creationId xmlns:p14="http://schemas.microsoft.com/office/powerpoint/2010/main" val="338668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5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2_Blank">
    <p:spTree>
      <p:nvGrpSpPr>
        <p:cNvPr id="1" name=""/>
        <p:cNvGrpSpPr/>
        <p:nvPr/>
      </p:nvGrpSpPr>
      <p:grpSpPr>
        <a:xfrm>
          <a:off x="0" y="0"/>
          <a:ext cx="0" cy="0"/>
          <a:chOff x="0" y="0"/>
          <a:chExt cx="0" cy="0"/>
        </a:xfrm>
      </p:grpSpPr>
      <p:sp>
        <p:nvSpPr>
          <p:cNvPr id="5" name="Slide Number Placeholder 23"/>
          <p:cNvSpPr>
            <a:spLocks noGrp="1"/>
          </p:cNvSpPr>
          <p:nvPr>
            <p:ph type="sldNum" sz="quarter" idx="12"/>
          </p:nvPr>
        </p:nvSpPr>
        <p:spPr>
          <a:xfrm>
            <a:off x="399406" y="6402388"/>
            <a:ext cx="684900" cy="365125"/>
          </a:xfrm>
          <a:prstGeom prst="rect">
            <a:avLst/>
          </a:prstGeom>
        </p:spPr>
        <p:txBody>
          <a:bodyPr anchor="ctr"/>
          <a:lstStyle>
            <a:lvl1pPr algn="l">
              <a:defRPr sz="1400">
                <a:solidFill>
                  <a:schemeClr val="bg1"/>
                </a:solidFill>
              </a:defRPr>
            </a:lvl1pPr>
          </a:lstStyle>
          <a:p>
            <a:fld id="{1F530423-F2DA-4A11-9E75-1EB6423D69A6}" type="slidenum">
              <a:rPr lang="en-GB" smtClean="0">
                <a:solidFill>
                  <a:prstClr val="white"/>
                </a:solidFill>
              </a:rPr>
              <a:pPr/>
              <a:t>‹#›</a:t>
            </a:fld>
            <a:endParaRPr lang="en-GB">
              <a:solidFill>
                <a:prstClr val="white"/>
              </a:solidFill>
            </a:endParaRPr>
          </a:p>
        </p:txBody>
      </p:sp>
      <p:sp>
        <p:nvSpPr>
          <p:cNvPr id="6" name="Rectangle 5"/>
          <p:cNvSpPr/>
          <p:nvPr userDrawn="1"/>
        </p:nvSpPr>
        <p:spPr>
          <a:xfrm flipV="1">
            <a:off x="0" y="6310799"/>
            <a:ext cx="12192000" cy="72000"/>
          </a:xfrm>
          <a:prstGeom prst="rect">
            <a:avLst/>
          </a:prstGeom>
          <a:gradFill>
            <a:gsLst>
              <a:gs pos="100000">
                <a:schemeClr val="tx1">
                  <a:alpha val="0"/>
                </a:schemeClr>
              </a:gs>
              <a:gs pos="0">
                <a:schemeClr val="tx1">
                  <a:alpha val="3000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prstClr val="white"/>
              </a:solidFill>
            </a:endParaRPr>
          </a:p>
        </p:txBody>
      </p:sp>
      <p:sp>
        <p:nvSpPr>
          <p:cNvPr id="7" name="TextBox 6"/>
          <p:cNvSpPr txBox="1"/>
          <p:nvPr userDrawn="1"/>
        </p:nvSpPr>
        <p:spPr>
          <a:xfrm>
            <a:off x="9482003" y="6402388"/>
            <a:ext cx="2443299" cy="365125"/>
          </a:xfrm>
          <a:prstGeom prst="rect">
            <a:avLst/>
          </a:prstGeom>
        </p:spPr>
        <p:txBody>
          <a:bodyPr vert="horz" lIns="91440" tIns="45720" rIns="91440" bIns="45720" rtlCol="0" anchor="ctr"/>
          <a:lstStyle>
            <a:defPPr>
              <a:defRPr lang="en-US"/>
            </a:defPPr>
            <a:lvl1pPr algn="r">
              <a:defRPr sz="1600">
                <a:solidFill>
                  <a:schemeClr val="tx2"/>
                </a:solidFill>
              </a:defRPr>
            </a:lvl1pPr>
          </a:lstStyle>
          <a:p>
            <a:endParaRPr lang="en-GB" sz="1200">
              <a:solidFill>
                <a:prstClr val="white"/>
              </a:solidFill>
            </a:endParaRPr>
          </a:p>
        </p:txBody>
      </p:sp>
      <p:sp>
        <p:nvSpPr>
          <p:cNvPr id="8" name="Date Placeholder 3"/>
          <p:cNvSpPr>
            <a:spLocks noGrp="1"/>
          </p:cNvSpPr>
          <p:nvPr>
            <p:ph type="dt" sz="half" idx="10"/>
          </p:nvPr>
        </p:nvSpPr>
        <p:spPr>
          <a:xfrm>
            <a:off x="9482003" y="6767512"/>
            <a:ext cx="2443299" cy="90488"/>
          </a:xfrm>
          <a:prstGeom prst="rect">
            <a:avLst/>
          </a:prstGeom>
        </p:spPr>
        <p:txBody>
          <a:bodyPr lIns="0" tIns="0" rIns="90000" bIns="0" anchor="b"/>
          <a:lstStyle>
            <a:lvl1pPr algn="r">
              <a:defRPr sz="500">
                <a:solidFill>
                  <a:schemeClr val="accent1"/>
                </a:solidFill>
              </a:defRPr>
            </a:lvl1pPr>
          </a:lstStyle>
          <a:p>
            <a:fld id="{B6CF6220-CACD-46B1-911C-89C6010045C1}" type="datetime6">
              <a:rPr lang="en-US" smtClean="0">
                <a:solidFill>
                  <a:srgbClr val="006853"/>
                </a:solidFill>
              </a:rPr>
              <a:t>September 21</a:t>
            </a:fld>
            <a:endParaRPr lang="en-GB">
              <a:solidFill>
                <a:srgbClr val="006853"/>
              </a:solidFill>
            </a:endParaRPr>
          </a:p>
        </p:txBody>
      </p:sp>
      <p:sp>
        <p:nvSpPr>
          <p:cNvPr id="9" name="Footer Placeholder 4"/>
          <p:cNvSpPr>
            <a:spLocks noGrp="1"/>
          </p:cNvSpPr>
          <p:nvPr>
            <p:ph type="ftr" sz="quarter" idx="11"/>
          </p:nvPr>
        </p:nvSpPr>
        <p:spPr>
          <a:xfrm>
            <a:off x="1084306" y="6403965"/>
            <a:ext cx="6493364" cy="363548"/>
          </a:xfrm>
          <a:prstGeom prst="rect">
            <a:avLst/>
          </a:prstGeom>
        </p:spPr>
        <p:txBody>
          <a:bodyPr anchor="ctr"/>
          <a:lstStyle>
            <a:lvl1pPr>
              <a:defRPr sz="1400">
                <a:solidFill>
                  <a:schemeClr val="bg1"/>
                </a:solidFill>
              </a:defRPr>
            </a:lvl1pPr>
          </a:lstStyle>
          <a:p>
            <a:endParaRPr lang="en-GB" sz="900">
              <a:solidFill>
                <a:prstClr val="white"/>
              </a:solidFill>
            </a:endParaRPr>
          </a:p>
        </p:txBody>
      </p:sp>
      <p:sp>
        <p:nvSpPr>
          <p:cNvPr id="10" name="Rectangle 9">
            <a:extLst>
              <a:ext uri="{FF2B5EF4-FFF2-40B4-BE49-F238E27FC236}">
                <a16:creationId xmlns:a16="http://schemas.microsoft.com/office/drawing/2014/main" id="{E099A8C8-586D-48B1-9BBE-8CF5829907B7}"/>
              </a:ext>
            </a:extLst>
          </p:cNvPr>
          <p:cNvSpPr/>
          <p:nvPr userDrawn="1"/>
        </p:nvSpPr>
        <p:spPr>
          <a:xfrm>
            <a:off x="0" y="0"/>
            <a:ext cx="12192000" cy="16536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BED8F0AA-3E18-4B58-8E3B-8DEDA3BB42BD}"/>
              </a:ext>
            </a:extLst>
          </p:cNvPr>
          <p:cNvSpPr/>
          <p:nvPr userDrawn="1"/>
        </p:nvSpPr>
        <p:spPr>
          <a:xfrm>
            <a:off x="0" y="6311900"/>
            <a:ext cx="12192000" cy="5461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prstClr val="white"/>
              </a:solidFill>
            </a:endParaRPr>
          </a:p>
        </p:txBody>
      </p:sp>
      <p:sp>
        <p:nvSpPr>
          <p:cNvPr id="12" name="Freeform 7">
            <a:extLst>
              <a:ext uri="{FF2B5EF4-FFF2-40B4-BE49-F238E27FC236}">
                <a16:creationId xmlns:a16="http://schemas.microsoft.com/office/drawing/2014/main" id="{5AB93864-FBAC-4CDA-96F7-9EBEF24AA419}"/>
              </a:ext>
            </a:extLst>
          </p:cNvPr>
          <p:cNvSpPr>
            <a:spLocks noChangeAspect="1"/>
          </p:cNvSpPr>
          <p:nvPr userDrawn="1"/>
        </p:nvSpPr>
        <p:spPr>
          <a:xfrm>
            <a:off x="7653870" y="6310800"/>
            <a:ext cx="1751933" cy="547200"/>
          </a:xfrm>
          <a:custGeom>
            <a:avLst/>
            <a:gdLst>
              <a:gd name="connsiteX0" fmla="*/ 882397 w 1313950"/>
              <a:gd name="connsiteY0" fmla="*/ 0 h 547200"/>
              <a:gd name="connsiteX1" fmla="*/ 1119350 w 1313950"/>
              <a:gd name="connsiteY1" fmla="*/ 0 h 547200"/>
              <a:gd name="connsiteX2" fmla="*/ 1125716 w 1313950"/>
              <a:gd name="connsiteY2" fmla="*/ 242 h 547200"/>
              <a:gd name="connsiteX3" fmla="*/ 1164787 w 1313950"/>
              <a:gd name="connsiteY3" fmla="*/ 29427 h 547200"/>
              <a:gd name="connsiteX4" fmla="*/ 1307786 w 1313950"/>
              <a:gd name="connsiteY4" fmla="*/ 226089 h 547200"/>
              <a:gd name="connsiteX5" fmla="*/ 1306153 w 1313950"/>
              <a:gd name="connsiteY5" fmla="*/ 270173 h 547200"/>
              <a:gd name="connsiteX6" fmla="*/ 1166106 w 1313950"/>
              <a:gd name="connsiteY6" fmla="*/ 512170 h 547200"/>
              <a:gd name="connsiteX7" fmla="*/ 1125756 w 1313950"/>
              <a:gd name="connsiteY7" fmla="*/ 546907 h 547200"/>
              <a:gd name="connsiteX8" fmla="*/ 1119389 w 1313950"/>
              <a:gd name="connsiteY8" fmla="*/ 547200 h 547200"/>
              <a:gd name="connsiteX9" fmla="*/ 882436 w 1313950"/>
              <a:gd name="connsiteY9" fmla="*/ 547200 h 547200"/>
              <a:gd name="connsiteX10" fmla="*/ 875431 w 1313950"/>
              <a:gd name="connsiteY10" fmla="*/ 546714 h 547200"/>
              <a:gd name="connsiteX11" fmla="*/ 849109 w 1313950"/>
              <a:gd name="connsiteY11" fmla="*/ 487528 h 547200"/>
              <a:gd name="connsiteX12" fmla="*/ 987283 w 1313950"/>
              <a:gd name="connsiteY12" fmla="*/ 248826 h 547200"/>
              <a:gd name="connsiteX13" fmla="*/ 847987 w 1313950"/>
              <a:gd name="connsiteY13" fmla="*/ 57261 h 547200"/>
              <a:gd name="connsiteX14" fmla="*/ 875391 w 1313950"/>
              <a:gd name="connsiteY14" fmla="*/ 402 h 547200"/>
              <a:gd name="connsiteX15" fmla="*/ 882397 w 1313950"/>
              <a:gd name="connsiteY15" fmla="*/ 0 h 547200"/>
              <a:gd name="connsiteX16" fmla="*/ 450303 w 1313950"/>
              <a:gd name="connsiteY16" fmla="*/ 0 h 547200"/>
              <a:gd name="connsiteX17" fmla="*/ 687256 w 1313950"/>
              <a:gd name="connsiteY17" fmla="*/ 0 h 547200"/>
              <a:gd name="connsiteX18" fmla="*/ 693622 w 1313950"/>
              <a:gd name="connsiteY18" fmla="*/ 242 h 547200"/>
              <a:gd name="connsiteX19" fmla="*/ 732693 w 1313950"/>
              <a:gd name="connsiteY19" fmla="*/ 29427 h 547200"/>
              <a:gd name="connsiteX20" fmla="*/ 875692 w 1313950"/>
              <a:gd name="connsiteY20" fmla="*/ 226089 h 547200"/>
              <a:gd name="connsiteX21" fmla="*/ 874059 w 1313950"/>
              <a:gd name="connsiteY21" fmla="*/ 270173 h 547200"/>
              <a:gd name="connsiteX22" fmla="*/ 734012 w 1313950"/>
              <a:gd name="connsiteY22" fmla="*/ 512170 h 547200"/>
              <a:gd name="connsiteX23" fmla="*/ 693662 w 1313950"/>
              <a:gd name="connsiteY23" fmla="*/ 546907 h 547200"/>
              <a:gd name="connsiteX24" fmla="*/ 687295 w 1313950"/>
              <a:gd name="connsiteY24" fmla="*/ 547200 h 547200"/>
              <a:gd name="connsiteX25" fmla="*/ 450342 w 1313950"/>
              <a:gd name="connsiteY25" fmla="*/ 547200 h 547200"/>
              <a:gd name="connsiteX26" fmla="*/ 443337 w 1313950"/>
              <a:gd name="connsiteY26" fmla="*/ 546714 h 547200"/>
              <a:gd name="connsiteX27" fmla="*/ 417015 w 1313950"/>
              <a:gd name="connsiteY27" fmla="*/ 487528 h 547200"/>
              <a:gd name="connsiteX28" fmla="*/ 555189 w 1313950"/>
              <a:gd name="connsiteY28" fmla="*/ 248826 h 547200"/>
              <a:gd name="connsiteX29" fmla="*/ 415893 w 1313950"/>
              <a:gd name="connsiteY29" fmla="*/ 57261 h 547200"/>
              <a:gd name="connsiteX30" fmla="*/ 443297 w 1313950"/>
              <a:gd name="connsiteY30" fmla="*/ 402 h 547200"/>
              <a:gd name="connsiteX31" fmla="*/ 450303 w 1313950"/>
              <a:gd name="connsiteY31" fmla="*/ 0 h 547200"/>
              <a:gd name="connsiteX32" fmla="*/ 39876 w 1313950"/>
              <a:gd name="connsiteY32" fmla="*/ 0 h 547200"/>
              <a:gd name="connsiteX33" fmla="*/ 276829 w 1313950"/>
              <a:gd name="connsiteY33" fmla="*/ 0 h 547200"/>
              <a:gd name="connsiteX34" fmla="*/ 283195 w 1313950"/>
              <a:gd name="connsiteY34" fmla="*/ 242 h 547200"/>
              <a:gd name="connsiteX35" fmla="*/ 322266 w 1313950"/>
              <a:gd name="connsiteY35" fmla="*/ 29427 h 547200"/>
              <a:gd name="connsiteX36" fmla="*/ 465265 w 1313950"/>
              <a:gd name="connsiteY36" fmla="*/ 226089 h 547200"/>
              <a:gd name="connsiteX37" fmla="*/ 463632 w 1313950"/>
              <a:gd name="connsiteY37" fmla="*/ 270173 h 547200"/>
              <a:gd name="connsiteX38" fmla="*/ 323585 w 1313950"/>
              <a:gd name="connsiteY38" fmla="*/ 512170 h 547200"/>
              <a:gd name="connsiteX39" fmla="*/ 283235 w 1313950"/>
              <a:gd name="connsiteY39" fmla="*/ 546907 h 547200"/>
              <a:gd name="connsiteX40" fmla="*/ 276868 w 1313950"/>
              <a:gd name="connsiteY40" fmla="*/ 547200 h 547200"/>
              <a:gd name="connsiteX41" fmla="*/ 39916 w 1313950"/>
              <a:gd name="connsiteY41" fmla="*/ 547200 h 547200"/>
              <a:gd name="connsiteX42" fmla="*/ 32910 w 1313950"/>
              <a:gd name="connsiteY42" fmla="*/ 546714 h 547200"/>
              <a:gd name="connsiteX43" fmla="*/ 6588 w 1313950"/>
              <a:gd name="connsiteY43" fmla="*/ 487528 h 547200"/>
              <a:gd name="connsiteX44" fmla="*/ 144762 w 1313950"/>
              <a:gd name="connsiteY44" fmla="*/ 248826 h 547200"/>
              <a:gd name="connsiteX45" fmla="*/ 5466 w 1313950"/>
              <a:gd name="connsiteY45" fmla="*/ 57261 h 547200"/>
              <a:gd name="connsiteX46" fmla="*/ 32870 w 1313950"/>
              <a:gd name="connsiteY46" fmla="*/ 402 h 547200"/>
              <a:gd name="connsiteX47" fmla="*/ 39876 w 1313950"/>
              <a:gd name="connsiteY47" fmla="*/ 0 h 54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313950" h="547200">
                <a:moveTo>
                  <a:pt x="882397" y="0"/>
                </a:moveTo>
                <a:lnTo>
                  <a:pt x="1119350" y="0"/>
                </a:lnTo>
                <a:lnTo>
                  <a:pt x="1125716" y="242"/>
                </a:lnTo>
                <a:cubicBezTo>
                  <a:pt x="1148407" y="1805"/>
                  <a:pt x="1154840" y="15106"/>
                  <a:pt x="1164787" y="29427"/>
                </a:cubicBezTo>
                <a:lnTo>
                  <a:pt x="1307786" y="226089"/>
                </a:lnTo>
                <a:cubicBezTo>
                  <a:pt x="1316588" y="239277"/>
                  <a:pt x="1315893" y="252602"/>
                  <a:pt x="1306153" y="270173"/>
                </a:cubicBezTo>
                <a:lnTo>
                  <a:pt x="1166106" y="512170"/>
                </a:lnTo>
                <a:cubicBezTo>
                  <a:pt x="1156159" y="529505"/>
                  <a:pt x="1148447" y="545016"/>
                  <a:pt x="1125756" y="546907"/>
                </a:cubicBezTo>
                <a:lnTo>
                  <a:pt x="1119389" y="547200"/>
                </a:lnTo>
                <a:lnTo>
                  <a:pt x="882436" y="547200"/>
                </a:lnTo>
                <a:cubicBezTo>
                  <a:pt x="881134" y="547098"/>
                  <a:pt x="878282" y="547174"/>
                  <a:pt x="875431" y="546714"/>
                </a:cubicBezTo>
                <a:cubicBezTo>
                  <a:pt x="852157" y="544326"/>
                  <a:pt x="832188" y="517948"/>
                  <a:pt x="849109" y="487528"/>
                </a:cubicBezTo>
                <a:lnTo>
                  <a:pt x="987283" y="248826"/>
                </a:lnTo>
                <a:lnTo>
                  <a:pt x="847987" y="57261"/>
                </a:lnTo>
                <a:cubicBezTo>
                  <a:pt x="832640" y="31562"/>
                  <a:pt x="852117" y="2375"/>
                  <a:pt x="875391" y="402"/>
                </a:cubicBezTo>
                <a:cubicBezTo>
                  <a:pt x="878243" y="22"/>
                  <a:pt x="881094" y="85"/>
                  <a:pt x="882397" y="0"/>
                </a:cubicBezTo>
                <a:close/>
                <a:moveTo>
                  <a:pt x="450303" y="0"/>
                </a:moveTo>
                <a:lnTo>
                  <a:pt x="687256" y="0"/>
                </a:lnTo>
                <a:lnTo>
                  <a:pt x="693622" y="242"/>
                </a:lnTo>
                <a:cubicBezTo>
                  <a:pt x="716313" y="1805"/>
                  <a:pt x="722746" y="15106"/>
                  <a:pt x="732693" y="29427"/>
                </a:cubicBezTo>
                <a:lnTo>
                  <a:pt x="875692" y="226089"/>
                </a:lnTo>
                <a:cubicBezTo>
                  <a:pt x="884494" y="239277"/>
                  <a:pt x="883799" y="252602"/>
                  <a:pt x="874059" y="270173"/>
                </a:cubicBezTo>
                <a:lnTo>
                  <a:pt x="734012" y="512170"/>
                </a:lnTo>
                <a:cubicBezTo>
                  <a:pt x="724065" y="529505"/>
                  <a:pt x="716353" y="545016"/>
                  <a:pt x="693662" y="546907"/>
                </a:cubicBezTo>
                <a:lnTo>
                  <a:pt x="687295" y="547200"/>
                </a:lnTo>
                <a:lnTo>
                  <a:pt x="450342" y="547200"/>
                </a:lnTo>
                <a:cubicBezTo>
                  <a:pt x="449040" y="547098"/>
                  <a:pt x="446188" y="547174"/>
                  <a:pt x="443337" y="546714"/>
                </a:cubicBezTo>
                <a:cubicBezTo>
                  <a:pt x="420063" y="544326"/>
                  <a:pt x="400094" y="517948"/>
                  <a:pt x="417015" y="487528"/>
                </a:cubicBezTo>
                <a:lnTo>
                  <a:pt x="555189" y="248826"/>
                </a:lnTo>
                <a:lnTo>
                  <a:pt x="415893" y="57261"/>
                </a:lnTo>
                <a:cubicBezTo>
                  <a:pt x="400546" y="31562"/>
                  <a:pt x="420023" y="2375"/>
                  <a:pt x="443297" y="402"/>
                </a:cubicBezTo>
                <a:cubicBezTo>
                  <a:pt x="446149" y="22"/>
                  <a:pt x="449000" y="85"/>
                  <a:pt x="450303" y="0"/>
                </a:cubicBezTo>
                <a:close/>
                <a:moveTo>
                  <a:pt x="39876" y="0"/>
                </a:moveTo>
                <a:lnTo>
                  <a:pt x="276829" y="0"/>
                </a:lnTo>
                <a:lnTo>
                  <a:pt x="283195" y="242"/>
                </a:lnTo>
                <a:cubicBezTo>
                  <a:pt x="305886" y="1805"/>
                  <a:pt x="312319" y="15106"/>
                  <a:pt x="322266" y="29427"/>
                </a:cubicBezTo>
                <a:lnTo>
                  <a:pt x="465265" y="226089"/>
                </a:lnTo>
                <a:cubicBezTo>
                  <a:pt x="474067" y="239277"/>
                  <a:pt x="473372" y="252602"/>
                  <a:pt x="463632" y="270173"/>
                </a:cubicBezTo>
                <a:lnTo>
                  <a:pt x="323585" y="512170"/>
                </a:lnTo>
                <a:cubicBezTo>
                  <a:pt x="313638" y="529505"/>
                  <a:pt x="305926" y="545016"/>
                  <a:pt x="283235" y="546907"/>
                </a:cubicBezTo>
                <a:lnTo>
                  <a:pt x="276868" y="547200"/>
                </a:lnTo>
                <a:lnTo>
                  <a:pt x="39916" y="547200"/>
                </a:lnTo>
                <a:cubicBezTo>
                  <a:pt x="38614" y="547098"/>
                  <a:pt x="35762" y="547174"/>
                  <a:pt x="32910" y="546714"/>
                </a:cubicBezTo>
                <a:cubicBezTo>
                  <a:pt x="9636" y="544326"/>
                  <a:pt x="-10333" y="517948"/>
                  <a:pt x="6588" y="487528"/>
                </a:cubicBezTo>
                <a:lnTo>
                  <a:pt x="144762" y="248826"/>
                </a:lnTo>
                <a:lnTo>
                  <a:pt x="5466" y="57261"/>
                </a:lnTo>
                <a:cubicBezTo>
                  <a:pt x="-9881" y="31562"/>
                  <a:pt x="9597" y="2375"/>
                  <a:pt x="32870" y="402"/>
                </a:cubicBezTo>
                <a:cubicBezTo>
                  <a:pt x="35722" y="22"/>
                  <a:pt x="38574" y="85"/>
                  <a:pt x="39876" y="0"/>
                </a:cubicBezTo>
                <a:close/>
              </a:path>
            </a:pathLst>
          </a:cu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2223">
              <a:solidFill>
                <a:prstClr val="white"/>
              </a:solidFill>
            </a:endParaRPr>
          </a:p>
        </p:txBody>
      </p:sp>
      <p:sp>
        <p:nvSpPr>
          <p:cNvPr id="13" name="Title 1">
            <a:extLst>
              <a:ext uri="{FF2B5EF4-FFF2-40B4-BE49-F238E27FC236}">
                <a16:creationId xmlns:a16="http://schemas.microsoft.com/office/drawing/2014/main" id="{5515B70A-BD64-47ED-B186-B52FB050C868}"/>
              </a:ext>
            </a:extLst>
          </p:cNvPr>
          <p:cNvSpPr>
            <a:spLocks noGrp="1"/>
          </p:cNvSpPr>
          <p:nvPr>
            <p:ph type="title"/>
          </p:nvPr>
        </p:nvSpPr>
        <p:spPr>
          <a:xfrm>
            <a:off x="1970843" y="372863"/>
            <a:ext cx="9712171" cy="870012"/>
          </a:xfrm>
          <a:prstGeom prst="rect">
            <a:avLst/>
          </a:prstGeom>
        </p:spPr>
        <p:txBody>
          <a:bodyPr lIns="90000" rIns="90000" anchor="t">
            <a:normAutofit/>
          </a:bodyPr>
          <a:lstStyle>
            <a:lvl1pPr>
              <a:defRPr sz="3600">
                <a:solidFill>
                  <a:schemeClr val="accent6">
                    <a:lumMod val="50000"/>
                  </a:schemeClr>
                </a:solidFill>
              </a:defRPr>
            </a:lvl1pPr>
          </a:lstStyle>
          <a:p>
            <a:r>
              <a:rPr lang="en-US"/>
              <a:t>Click to edit Master title style</a:t>
            </a:r>
            <a:endParaRPr lang="en-GB"/>
          </a:p>
        </p:txBody>
      </p:sp>
      <p:pic>
        <p:nvPicPr>
          <p:cNvPr id="14" name="Picture 13">
            <a:extLst>
              <a:ext uri="{FF2B5EF4-FFF2-40B4-BE49-F238E27FC236}">
                <a16:creationId xmlns:a16="http://schemas.microsoft.com/office/drawing/2014/main" id="{CB623635-A8C4-45F6-894B-82D31A6CE5F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36037" y="372863"/>
            <a:ext cx="1131372" cy="987705"/>
          </a:xfrm>
          <a:prstGeom prst="rect">
            <a:avLst/>
          </a:prstGeom>
        </p:spPr>
      </p:pic>
    </p:spTree>
    <p:extLst>
      <p:ext uri="{BB962C8B-B14F-4D97-AF65-F5344CB8AC3E}">
        <p14:creationId xmlns:p14="http://schemas.microsoft.com/office/powerpoint/2010/main" val="16715448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5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Blank">
    <p:spTree>
      <p:nvGrpSpPr>
        <p:cNvPr id="1" name=""/>
        <p:cNvGrpSpPr/>
        <p:nvPr/>
      </p:nvGrpSpPr>
      <p:grpSpPr>
        <a:xfrm>
          <a:off x="0" y="0"/>
          <a:ext cx="0" cy="0"/>
          <a:chOff x="0" y="0"/>
          <a:chExt cx="0" cy="0"/>
        </a:xfrm>
      </p:grpSpPr>
      <p:sp>
        <p:nvSpPr>
          <p:cNvPr id="5" name="Slide Number Placeholder 23"/>
          <p:cNvSpPr>
            <a:spLocks noGrp="1"/>
          </p:cNvSpPr>
          <p:nvPr>
            <p:ph type="sldNum" sz="quarter" idx="12"/>
          </p:nvPr>
        </p:nvSpPr>
        <p:spPr>
          <a:xfrm>
            <a:off x="399406" y="6402388"/>
            <a:ext cx="684900" cy="365125"/>
          </a:xfrm>
          <a:prstGeom prst="rect">
            <a:avLst/>
          </a:prstGeom>
        </p:spPr>
        <p:txBody>
          <a:bodyPr anchor="ctr"/>
          <a:lstStyle>
            <a:lvl1pPr algn="l">
              <a:defRPr sz="1400">
                <a:solidFill>
                  <a:schemeClr val="bg1"/>
                </a:solidFill>
              </a:defRPr>
            </a:lvl1pPr>
          </a:lstStyle>
          <a:p>
            <a:fld id="{1F530423-F2DA-4A11-9E75-1EB6423D69A6}" type="slidenum">
              <a:rPr lang="en-GB" smtClean="0">
                <a:solidFill>
                  <a:prstClr val="white"/>
                </a:solidFill>
              </a:rPr>
              <a:pPr/>
              <a:t>‹#›</a:t>
            </a:fld>
            <a:endParaRPr lang="en-GB">
              <a:solidFill>
                <a:prstClr val="white"/>
              </a:solidFill>
            </a:endParaRPr>
          </a:p>
        </p:txBody>
      </p:sp>
      <p:sp>
        <p:nvSpPr>
          <p:cNvPr id="6" name="Rectangle 5"/>
          <p:cNvSpPr/>
          <p:nvPr userDrawn="1"/>
        </p:nvSpPr>
        <p:spPr>
          <a:xfrm flipV="1">
            <a:off x="0" y="6310799"/>
            <a:ext cx="12192000" cy="72000"/>
          </a:xfrm>
          <a:prstGeom prst="rect">
            <a:avLst/>
          </a:prstGeom>
          <a:gradFill>
            <a:gsLst>
              <a:gs pos="100000">
                <a:schemeClr val="tx1">
                  <a:alpha val="0"/>
                </a:schemeClr>
              </a:gs>
              <a:gs pos="0">
                <a:schemeClr val="tx1">
                  <a:alpha val="3000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prstClr val="white"/>
              </a:solidFill>
            </a:endParaRPr>
          </a:p>
        </p:txBody>
      </p:sp>
      <p:sp>
        <p:nvSpPr>
          <p:cNvPr id="7" name="TextBox 6"/>
          <p:cNvSpPr txBox="1"/>
          <p:nvPr userDrawn="1"/>
        </p:nvSpPr>
        <p:spPr>
          <a:xfrm>
            <a:off x="9482003" y="6402388"/>
            <a:ext cx="2443299" cy="365125"/>
          </a:xfrm>
          <a:prstGeom prst="rect">
            <a:avLst/>
          </a:prstGeom>
        </p:spPr>
        <p:txBody>
          <a:bodyPr vert="horz" lIns="91440" tIns="45720" rIns="91440" bIns="45720" rtlCol="0" anchor="ctr"/>
          <a:lstStyle>
            <a:defPPr>
              <a:defRPr lang="en-US"/>
            </a:defPPr>
            <a:lvl1pPr algn="r">
              <a:defRPr sz="1600">
                <a:solidFill>
                  <a:schemeClr val="tx2"/>
                </a:solidFill>
              </a:defRPr>
            </a:lvl1pPr>
          </a:lstStyle>
          <a:p>
            <a:endParaRPr lang="en-GB" sz="1200">
              <a:solidFill>
                <a:prstClr val="white"/>
              </a:solidFill>
            </a:endParaRPr>
          </a:p>
        </p:txBody>
      </p:sp>
      <p:sp>
        <p:nvSpPr>
          <p:cNvPr id="8" name="Date Placeholder 3"/>
          <p:cNvSpPr>
            <a:spLocks noGrp="1"/>
          </p:cNvSpPr>
          <p:nvPr>
            <p:ph type="dt" sz="half" idx="10"/>
          </p:nvPr>
        </p:nvSpPr>
        <p:spPr>
          <a:xfrm>
            <a:off x="9482003" y="6767512"/>
            <a:ext cx="2443299" cy="90488"/>
          </a:xfrm>
          <a:prstGeom prst="rect">
            <a:avLst/>
          </a:prstGeom>
        </p:spPr>
        <p:txBody>
          <a:bodyPr lIns="0" tIns="0" rIns="90000" bIns="0" anchor="b"/>
          <a:lstStyle>
            <a:lvl1pPr algn="r">
              <a:defRPr sz="500">
                <a:solidFill>
                  <a:schemeClr val="accent1"/>
                </a:solidFill>
              </a:defRPr>
            </a:lvl1pPr>
          </a:lstStyle>
          <a:p>
            <a:fld id="{B6CF6220-CACD-46B1-911C-89C6010045C1}" type="datetime6">
              <a:rPr lang="en-US" smtClean="0">
                <a:solidFill>
                  <a:srgbClr val="006853"/>
                </a:solidFill>
              </a:rPr>
              <a:t>September 21</a:t>
            </a:fld>
            <a:endParaRPr lang="en-GB">
              <a:solidFill>
                <a:srgbClr val="006853"/>
              </a:solidFill>
            </a:endParaRPr>
          </a:p>
        </p:txBody>
      </p:sp>
      <p:sp>
        <p:nvSpPr>
          <p:cNvPr id="9" name="Footer Placeholder 4"/>
          <p:cNvSpPr>
            <a:spLocks noGrp="1"/>
          </p:cNvSpPr>
          <p:nvPr>
            <p:ph type="ftr" sz="quarter" idx="11"/>
          </p:nvPr>
        </p:nvSpPr>
        <p:spPr>
          <a:xfrm>
            <a:off x="1084306" y="6403965"/>
            <a:ext cx="6493364" cy="363548"/>
          </a:xfrm>
          <a:prstGeom prst="rect">
            <a:avLst/>
          </a:prstGeom>
        </p:spPr>
        <p:txBody>
          <a:bodyPr anchor="ctr"/>
          <a:lstStyle>
            <a:lvl1pPr>
              <a:defRPr sz="1400">
                <a:solidFill>
                  <a:schemeClr val="bg1"/>
                </a:solidFill>
              </a:defRPr>
            </a:lvl1pPr>
          </a:lstStyle>
          <a:p>
            <a:endParaRPr lang="en-GB" sz="900">
              <a:solidFill>
                <a:prstClr val="white"/>
              </a:solidFill>
            </a:endParaRPr>
          </a:p>
        </p:txBody>
      </p:sp>
      <p:sp>
        <p:nvSpPr>
          <p:cNvPr id="10" name="Rectangle 9">
            <a:extLst>
              <a:ext uri="{FF2B5EF4-FFF2-40B4-BE49-F238E27FC236}">
                <a16:creationId xmlns:a16="http://schemas.microsoft.com/office/drawing/2014/main" id="{3CEB848F-525F-4B8B-9954-2E45D3EED6E5}"/>
              </a:ext>
            </a:extLst>
          </p:cNvPr>
          <p:cNvSpPr/>
          <p:nvPr userDrawn="1"/>
        </p:nvSpPr>
        <p:spPr>
          <a:xfrm>
            <a:off x="0" y="0"/>
            <a:ext cx="12192000" cy="16536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DB6E1664-45F7-41D3-A895-ADDCBC7D3C49}"/>
              </a:ext>
            </a:extLst>
          </p:cNvPr>
          <p:cNvSpPr/>
          <p:nvPr userDrawn="1"/>
        </p:nvSpPr>
        <p:spPr>
          <a:xfrm>
            <a:off x="0" y="6311900"/>
            <a:ext cx="12192000" cy="5461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prstClr val="white"/>
              </a:solidFill>
            </a:endParaRPr>
          </a:p>
        </p:txBody>
      </p:sp>
      <p:sp>
        <p:nvSpPr>
          <p:cNvPr id="12" name="Freeform 7">
            <a:extLst>
              <a:ext uri="{FF2B5EF4-FFF2-40B4-BE49-F238E27FC236}">
                <a16:creationId xmlns:a16="http://schemas.microsoft.com/office/drawing/2014/main" id="{996B07A7-48E0-4A2F-BBF4-FEF13B5865A6}"/>
              </a:ext>
            </a:extLst>
          </p:cNvPr>
          <p:cNvSpPr>
            <a:spLocks noChangeAspect="1"/>
          </p:cNvSpPr>
          <p:nvPr userDrawn="1"/>
        </p:nvSpPr>
        <p:spPr>
          <a:xfrm>
            <a:off x="7653870" y="6310800"/>
            <a:ext cx="1751933" cy="547200"/>
          </a:xfrm>
          <a:custGeom>
            <a:avLst/>
            <a:gdLst>
              <a:gd name="connsiteX0" fmla="*/ 882397 w 1313950"/>
              <a:gd name="connsiteY0" fmla="*/ 0 h 547200"/>
              <a:gd name="connsiteX1" fmla="*/ 1119350 w 1313950"/>
              <a:gd name="connsiteY1" fmla="*/ 0 h 547200"/>
              <a:gd name="connsiteX2" fmla="*/ 1125716 w 1313950"/>
              <a:gd name="connsiteY2" fmla="*/ 242 h 547200"/>
              <a:gd name="connsiteX3" fmla="*/ 1164787 w 1313950"/>
              <a:gd name="connsiteY3" fmla="*/ 29427 h 547200"/>
              <a:gd name="connsiteX4" fmla="*/ 1307786 w 1313950"/>
              <a:gd name="connsiteY4" fmla="*/ 226089 h 547200"/>
              <a:gd name="connsiteX5" fmla="*/ 1306153 w 1313950"/>
              <a:gd name="connsiteY5" fmla="*/ 270173 h 547200"/>
              <a:gd name="connsiteX6" fmla="*/ 1166106 w 1313950"/>
              <a:gd name="connsiteY6" fmla="*/ 512170 h 547200"/>
              <a:gd name="connsiteX7" fmla="*/ 1125756 w 1313950"/>
              <a:gd name="connsiteY7" fmla="*/ 546907 h 547200"/>
              <a:gd name="connsiteX8" fmla="*/ 1119389 w 1313950"/>
              <a:gd name="connsiteY8" fmla="*/ 547200 h 547200"/>
              <a:gd name="connsiteX9" fmla="*/ 882436 w 1313950"/>
              <a:gd name="connsiteY9" fmla="*/ 547200 h 547200"/>
              <a:gd name="connsiteX10" fmla="*/ 875431 w 1313950"/>
              <a:gd name="connsiteY10" fmla="*/ 546714 h 547200"/>
              <a:gd name="connsiteX11" fmla="*/ 849109 w 1313950"/>
              <a:gd name="connsiteY11" fmla="*/ 487528 h 547200"/>
              <a:gd name="connsiteX12" fmla="*/ 987283 w 1313950"/>
              <a:gd name="connsiteY12" fmla="*/ 248826 h 547200"/>
              <a:gd name="connsiteX13" fmla="*/ 847987 w 1313950"/>
              <a:gd name="connsiteY13" fmla="*/ 57261 h 547200"/>
              <a:gd name="connsiteX14" fmla="*/ 875391 w 1313950"/>
              <a:gd name="connsiteY14" fmla="*/ 402 h 547200"/>
              <a:gd name="connsiteX15" fmla="*/ 882397 w 1313950"/>
              <a:gd name="connsiteY15" fmla="*/ 0 h 547200"/>
              <a:gd name="connsiteX16" fmla="*/ 450303 w 1313950"/>
              <a:gd name="connsiteY16" fmla="*/ 0 h 547200"/>
              <a:gd name="connsiteX17" fmla="*/ 687256 w 1313950"/>
              <a:gd name="connsiteY17" fmla="*/ 0 h 547200"/>
              <a:gd name="connsiteX18" fmla="*/ 693622 w 1313950"/>
              <a:gd name="connsiteY18" fmla="*/ 242 h 547200"/>
              <a:gd name="connsiteX19" fmla="*/ 732693 w 1313950"/>
              <a:gd name="connsiteY19" fmla="*/ 29427 h 547200"/>
              <a:gd name="connsiteX20" fmla="*/ 875692 w 1313950"/>
              <a:gd name="connsiteY20" fmla="*/ 226089 h 547200"/>
              <a:gd name="connsiteX21" fmla="*/ 874059 w 1313950"/>
              <a:gd name="connsiteY21" fmla="*/ 270173 h 547200"/>
              <a:gd name="connsiteX22" fmla="*/ 734012 w 1313950"/>
              <a:gd name="connsiteY22" fmla="*/ 512170 h 547200"/>
              <a:gd name="connsiteX23" fmla="*/ 693662 w 1313950"/>
              <a:gd name="connsiteY23" fmla="*/ 546907 h 547200"/>
              <a:gd name="connsiteX24" fmla="*/ 687295 w 1313950"/>
              <a:gd name="connsiteY24" fmla="*/ 547200 h 547200"/>
              <a:gd name="connsiteX25" fmla="*/ 450342 w 1313950"/>
              <a:gd name="connsiteY25" fmla="*/ 547200 h 547200"/>
              <a:gd name="connsiteX26" fmla="*/ 443337 w 1313950"/>
              <a:gd name="connsiteY26" fmla="*/ 546714 h 547200"/>
              <a:gd name="connsiteX27" fmla="*/ 417015 w 1313950"/>
              <a:gd name="connsiteY27" fmla="*/ 487528 h 547200"/>
              <a:gd name="connsiteX28" fmla="*/ 555189 w 1313950"/>
              <a:gd name="connsiteY28" fmla="*/ 248826 h 547200"/>
              <a:gd name="connsiteX29" fmla="*/ 415893 w 1313950"/>
              <a:gd name="connsiteY29" fmla="*/ 57261 h 547200"/>
              <a:gd name="connsiteX30" fmla="*/ 443297 w 1313950"/>
              <a:gd name="connsiteY30" fmla="*/ 402 h 547200"/>
              <a:gd name="connsiteX31" fmla="*/ 450303 w 1313950"/>
              <a:gd name="connsiteY31" fmla="*/ 0 h 547200"/>
              <a:gd name="connsiteX32" fmla="*/ 39876 w 1313950"/>
              <a:gd name="connsiteY32" fmla="*/ 0 h 547200"/>
              <a:gd name="connsiteX33" fmla="*/ 276829 w 1313950"/>
              <a:gd name="connsiteY33" fmla="*/ 0 h 547200"/>
              <a:gd name="connsiteX34" fmla="*/ 283195 w 1313950"/>
              <a:gd name="connsiteY34" fmla="*/ 242 h 547200"/>
              <a:gd name="connsiteX35" fmla="*/ 322266 w 1313950"/>
              <a:gd name="connsiteY35" fmla="*/ 29427 h 547200"/>
              <a:gd name="connsiteX36" fmla="*/ 465265 w 1313950"/>
              <a:gd name="connsiteY36" fmla="*/ 226089 h 547200"/>
              <a:gd name="connsiteX37" fmla="*/ 463632 w 1313950"/>
              <a:gd name="connsiteY37" fmla="*/ 270173 h 547200"/>
              <a:gd name="connsiteX38" fmla="*/ 323585 w 1313950"/>
              <a:gd name="connsiteY38" fmla="*/ 512170 h 547200"/>
              <a:gd name="connsiteX39" fmla="*/ 283235 w 1313950"/>
              <a:gd name="connsiteY39" fmla="*/ 546907 h 547200"/>
              <a:gd name="connsiteX40" fmla="*/ 276868 w 1313950"/>
              <a:gd name="connsiteY40" fmla="*/ 547200 h 547200"/>
              <a:gd name="connsiteX41" fmla="*/ 39916 w 1313950"/>
              <a:gd name="connsiteY41" fmla="*/ 547200 h 547200"/>
              <a:gd name="connsiteX42" fmla="*/ 32910 w 1313950"/>
              <a:gd name="connsiteY42" fmla="*/ 546714 h 547200"/>
              <a:gd name="connsiteX43" fmla="*/ 6588 w 1313950"/>
              <a:gd name="connsiteY43" fmla="*/ 487528 h 547200"/>
              <a:gd name="connsiteX44" fmla="*/ 144762 w 1313950"/>
              <a:gd name="connsiteY44" fmla="*/ 248826 h 547200"/>
              <a:gd name="connsiteX45" fmla="*/ 5466 w 1313950"/>
              <a:gd name="connsiteY45" fmla="*/ 57261 h 547200"/>
              <a:gd name="connsiteX46" fmla="*/ 32870 w 1313950"/>
              <a:gd name="connsiteY46" fmla="*/ 402 h 547200"/>
              <a:gd name="connsiteX47" fmla="*/ 39876 w 1313950"/>
              <a:gd name="connsiteY47" fmla="*/ 0 h 54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313950" h="547200">
                <a:moveTo>
                  <a:pt x="882397" y="0"/>
                </a:moveTo>
                <a:lnTo>
                  <a:pt x="1119350" y="0"/>
                </a:lnTo>
                <a:lnTo>
                  <a:pt x="1125716" y="242"/>
                </a:lnTo>
                <a:cubicBezTo>
                  <a:pt x="1148407" y="1805"/>
                  <a:pt x="1154840" y="15106"/>
                  <a:pt x="1164787" y="29427"/>
                </a:cubicBezTo>
                <a:lnTo>
                  <a:pt x="1307786" y="226089"/>
                </a:lnTo>
                <a:cubicBezTo>
                  <a:pt x="1316588" y="239277"/>
                  <a:pt x="1315893" y="252602"/>
                  <a:pt x="1306153" y="270173"/>
                </a:cubicBezTo>
                <a:lnTo>
                  <a:pt x="1166106" y="512170"/>
                </a:lnTo>
                <a:cubicBezTo>
                  <a:pt x="1156159" y="529505"/>
                  <a:pt x="1148447" y="545016"/>
                  <a:pt x="1125756" y="546907"/>
                </a:cubicBezTo>
                <a:lnTo>
                  <a:pt x="1119389" y="547200"/>
                </a:lnTo>
                <a:lnTo>
                  <a:pt x="882436" y="547200"/>
                </a:lnTo>
                <a:cubicBezTo>
                  <a:pt x="881134" y="547098"/>
                  <a:pt x="878282" y="547174"/>
                  <a:pt x="875431" y="546714"/>
                </a:cubicBezTo>
                <a:cubicBezTo>
                  <a:pt x="852157" y="544326"/>
                  <a:pt x="832188" y="517948"/>
                  <a:pt x="849109" y="487528"/>
                </a:cubicBezTo>
                <a:lnTo>
                  <a:pt x="987283" y="248826"/>
                </a:lnTo>
                <a:lnTo>
                  <a:pt x="847987" y="57261"/>
                </a:lnTo>
                <a:cubicBezTo>
                  <a:pt x="832640" y="31562"/>
                  <a:pt x="852117" y="2375"/>
                  <a:pt x="875391" y="402"/>
                </a:cubicBezTo>
                <a:cubicBezTo>
                  <a:pt x="878243" y="22"/>
                  <a:pt x="881094" y="85"/>
                  <a:pt x="882397" y="0"/>
                </a:cubicBezTo>
                <a:close/>
                <a:moveTo>
                  <a:pt x="450303" y="0"/>
                </a:moveTo>
                <a:lnTo>
                  <a:pt x="687256" y="0"/>
                </a:lnTo>
                <a:lnTo>
                  <a:pt x="693622" y="242"/>
                </a:lnTo>
                <a:cubicBezTo>
                  <a:pt x="716313" y="1805"/>
                  <a:pt x="722746" y="15106"/>
                  <a:pt x="732693" y="29427"/>
                </a:cubicBezTo>
                <a:lnTo>
                  <a:pt x="875692" y="226089"/>
                </a:lnTo>
                <a:cubicBezTo>
                  <a:pt x="884494" y="239277"/>
                  <a:pt x="883799" y="252602"/>
                  <a:pt x="874059" y="270173"/>
                </a:cubicBezTo>
                <a:lnTo>
                  <a:pt x="734012" y="512170"/>
                </a:lnTo>
                <a:cubicBezTo>
                  <a:pt x="724065" y="529505"/>
                  <a:pt x="716353" y="545016"/>
                  <a:pt x="693662" y="546907"/>
                </a:cubicBezTo>
                <a:lnTo>
                  <a:pt x="687295" y="547200"/>
                </a:lnTo>
                <a:lnTo>
                  <a:pt x="450342" y="547200"/>
                </a:lnTo>
                <a:cubicBezTo>
                  <a:pt x="449040" y="547098"/>
                  <a:pt x="446188" y="547174"/>
                  <a:pt x="443337" y="546714"/>
                </a:cubicBezTo>
                <a:cubicBezTo>
                  <a:pt x="420063" y="544326"/>
                  <a:pt x="400094" y="517948"/>
                  <a:pt x="417015" y="487528"/>
                </a:cubicBezTo>
                <a:lnTo>
                  <a:pt x="555189" y="248826"/>
                </a:lnTo>
                <a:lnTo>
                  <a:pt x="415893" y="57261"/>
                </a:lnTo>
                <a:cubicBezTo>
                  <a:pt x="400546" y="31562"/>
                  <a:pt x="420023" y="2375"/>
                  <a:pt x="443297" y="402"/>
                </a:cubicBezTo>
                <a:cubicBezTo>
                  <a:pt x="446149" y="22"/>
                  <a:pt x="449000" y="85"/>
                  <a:pt x="450303" y="0"/>
                </a:cubicBezTo>
                <a:close/>
                <a:moveTo>
                  <a:pt x="39876" y="0"/>
                </a:moveTo>
                <a:lnTo>
                  <a:pt x="276829" y="0"/>
                </a:lnTo>
                <a:lnTo>
                  <a:pt x="283195" y="242"/>
                </a:lnTo>
                <a:cubicBezTo>
                  <a:pt x="305886" y="1805"/>
                  <a:pt x="312319" y="15106"/>
                  <a:pt x="322266" y="29427"/>
                </a:cubicBezTo>
                <a:lnTo>
                  <a:pt x="465265" y="226089"/>
                </a:lnTo>
                <a:cubicBezTo>
                  <a:pt x="474067" y="239277"/>
                  <a:pt x="473372" y="252602"/>
                  <a:pt x="463632" y="270173"/>
                </a:cubicBezTo>
                <a:lnTo>
                  <a:pt x="323585" y="512170"/>
                </a:lnTo>
                <a:cubicBezTo>
                  <a:pt x="313638" y="529505"/>
                  <a:pt x="305926" y="545016"/>
                  <a:pt x="283235" y="546907"/>
                </a:cubicBezTo>
                <a:lnTo>
                  <a:pt x="276868" y="547200"/>
                </a:lnTo>
                <a:lnTo>
                  <a:pt x="39916" y="547200"/>
                </a:lnTo>
                <a:cubicBezTo>
                  <a:pt x="38614" y="547098"/>
                  <a:pt x="35762" y="547174"/>
                  <a:pt x="32910" y="546714"/>
                </a:cubicBezTo>
                <a:cubicBezTo>
                  <a:pt x="9636" y="544326"/>
                  <a:pt x="-10333" y="517948"/>
                  <a:pt x="6588" y="487528"/>
                </a:cubicBezTo>
                <a:lnTo>
                  <a:pt x="144762" y="248826"/>
                </a:lnTo>
                <a:lnTo>
                  <a:pt x="5466" y="57261"/>
                </a:lnTo>
                <a:cubicBezTo>
                  <a:pt x="-9881" y="31562"/>
                  <a:pt x="9597" y="2375"/>
                  <a:pt x="32870" y="402"/>
                </a:cubicBezTo>
                <a:cubicBezTo>
                  <a:pt x="35722" y="22"/>
                  <a:pt x="38574" y="85"/>
                  <a:pt x="39876" y="0"/>
                </a:cubicBezTo>
                <a:close/>
              </a:path>
            </a:pathLst>
          </a:cu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2223">
              <a:solidFill>
                <a:prstClr val="white"/>
              </a:solidFill>
            </a:endParaRPr>
          </a:p>
        </p:txBody>
      </p:sp>
      <p:sp>
        <p:nvSpPr>
          <p:cNvPr id="13" name="Title 1">
            <a:extLst>
              <a:ext uri="{FF2B5EF4-FFF2-40B4-BE49-F238E27FC236}">
                <a16:creationId xmlns:a16="http://schemas.microsoft.com/office/drawing/2014/main" id="{F4D1E066-68DB-45F7-96EF-640BB3DBD4C7}"/>
              </a:ext>
            </a:extLst>
          </p:cNvPr>
          <p:cNvSpPr>
            <a:spLocks noGrp="1"/>
          </p:cNvSpPr>
          <p:nvPr>
            <p:ph type="title"/>
          </p:nvPr>
        </p:nvSpPr>
        <p:spPr>
          <a:xfrm>
            <a:off x="1970843" y="372863"/>
            <a:ext cx="9712171" cy="870012"/>
          </a:xfrm>
          <a:prstGeom prst="rect">
            <a:avLst/>
          </a:prstGeom>
        </p:spPr>
        <p:txBody>
          <a:bodyPr lIns="90000" rIns="90000" anchor="t">
            <a:normAutofit/>
          </a:bodyPr>
          <a:lstStyle>
            <a:lvl1pPr>
              <a:defRPr sz="3600">
                <a:solidFill>
                  <a:schemeClr val="accent6">
                    <a:lumMod val="50000"/>
                  </a:schemeClr>
                </a:solidFill>
              </a:defRPr>
            </a:lvl1pPr>
          </a:lstStyle>
          <a:p>
            <a:r>
              <a:rPr lang="en-US"/>
              <a:t>Click to edit Master title style</a:t>
            </a:r>
            <a:endParaRPr lang="en-GB"/>
          </a:p>
        </p:txBody>
      </p:sp>
      <p:pic>
        <p:nvPicPr>
          <p:cNvPr id="14" name="Picture 13">
            <a:extLst>
              <a:ext uri="{FF2B5EF4-FFF2-40B4-BE49-F238E27FC236}">
                <a16:creationId xmlns:a16="http://schemas.microsoft.com/office/drawing/2014/main" id="{92B302BF-835D-4D49-98CA-CE4CA0B5571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36037" y="372863"/>
            <a:ext cx="1131372" cy="987705"/>
          </a:xfrm>
          <a:prstGeom prst="rect">
            <a:avLst/>
          </a:prstGeom>
        </p:spPr>
      </p:pic>
    </p:spTree>
    <p:extLst>
      <p:ext uri="{BB962C8B-B14F-4D97-AF65-F5344CB8AC3E}">
        <p14:creationId xmlns:p14="http://schemas.microsoft.com/office/powerpoint/2010/main" val="3518000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5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4_Blank">
    <p:spTree>
      <p:nvGrpSpPr>
        <p:cNvPr id="1" name=""/>
        <p:cNvGrpSpPr/>
        <p:nvPr/>
      </p:nvGrpSpPr>
      <p:grpSpPr>
        <a:xfrm>
          <a:off x="0" y="0"/>
          <a:ext cx="0" cy="0"/>
          <a:chOff x="0" y="0"/>
          <a:chExt cx="0" cy="0"/>
        </a:xfrm>
      </p:grpSpPr>
      <p:sp>
        <p:nvSpPr>
          <p:cNvPr id="5" name="Slide Number Placeholder 23"/>
          <p:cNvSpPr>
            <a:spLocks noGrp="1"/>
          </p:cNvSpPr>
          <p:nvPr>
            <p:ph type="sldNum" sz="quarter" idx="12"/>
          </p:nvPr>
        </p:nvSpPr>
        <p:spPr>
          <a:xfrm>
            <a:off x="399406" y="6402388"/>
            <a:ext cx="684900" cy="365125"/>
          </a:xfrm>
          <a:prstGeom prst="rect">
            <a:avLst/>
          </a:prstGeom>
        </p:spPr>
        <p:txBody>
          <a:bodyPr anchor="ctr"/>
          <a:lstStyle>
            <a:lvl1pPr algn="l">
              <a:defRPr sz="1400">
                <a:solidFill>
                  <a:schemeClr val="bg1"/>
                </a:solidFill>
              </a:defRPr>
            </a:lvl1pPr>
          </a:lstStyle>
          <a:p>
            <a:fld id="{1F530423-F2DA-4A11-9E75-1EB6423D69A6}" type="slidenum">
              <a:rPr lang="en-GB" smtClean="0">
                <a:solidFill>
                  <a:prstClr val="white"/>
                </a:solidFill>
              </a:rPr>
              <a:pPr/>
              <a:t>‹#›</a:t>
            </a:fld>
            <a:endParaRPr lang="en-GB">
              <a:solidFill>
                <a:prstClr val="white"/>
              </a:solidFill>
            </a:endParaRPr>
          </a:p>
        </p:txBody>
      </p:sp>
      <p:sp>
        <p:nvSpPr>
          <p:cNvPr id="6" name="Rectangle 5"/>
          <p:cNvSpPr/>
          <p:nvPr userDrawn="1"/>
        </p:nvSpPr>
        <p:spPr>
          <a:xfrm flipV="1">
            <a:off x="0" y="6310799"/>
            <a:ext cx="12192000" cy="72000"/>
          </a:xfrm>
          <a:prstGeom prst="rect">
            <a:avLst/>
          </a:prstGeom>
          <a:gradFill>
            <a:gsLst>
              <a:gs pos="100000">
                <a:schemeClr val="tx1">
                  <a:alpha val="0"/>
                </a:schemeClr>
              </a:gs>
              <a:gs pos="0">
                <a:schemeClr val="tx1">
                  <a:alpha val="3000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prstClr val="white"/>
              </a:solidFill>
            </a:endParaRPr>
          </a:p>
        </p:txBody>
      </p:sp>
      <p:sp>
        <p:nvSpPr>
          <p:cNvPr id="7" name="TextBox 6"/>
          <p:cNvSpPr txBox="1"/>
          <p:nvPr userDrawn="1"/>
        </p:nvSpPr>
        <p:spPr>
          <a:xfrm>
            <a:off x="9482003" y="6402388"/>
            <a:ext cx="2443299" cy="365125"/>
          </a:xfrm>
          <a:prstGeom prst="rect">
            <a:avLst/>
          </a:prstGeom>
        </p:spPr>
        <p:txBody>
          <a:bodyPr vert="horz" lIns="91440" tIns="45720" rIns="91440" bIns="45720" rtlCol="0" anchor="ctr"/>
          <a:lstStyle>
            <a:defPPr>
              <a:defRPr lang="en-US"/>
            </a:defPPr>
            <a:lvl1pPr algn="r">
              <a:defRPr sz="1600">
                <a:solidFill>
                  <a:schemeClr val="tx2"/>
                </a:solidFill>
              </a:defRPr>
            </a:lvl1pPr>
          </a:lstStyle>
          <a:p>
            <a:endParaRPr lang="en-GB" sz="1200">
              <a:solidFill>
                <a:prstClr val="white"/>
              </a:solidFill>
            </a:endParaRPr>
          </a:p>
        </p:txBody>
      </p:sp>
      <p:sp>
        <p:nvSpPr>
          <p:cNvPr id="8" name="Date Placeholder 3"/>
          <p:cNvSpPr>
            <a:spLocks noGrp="1"/>
          </p:cNvSpPr>
          <p:nvPr>
            <p:ph type="dt" sz="half" idx="10"/>
          </p:nvPr>
        </p:nvSpPr>
        <p:spPr>
          <a:xfrm>
            <a:off x="9482003" y="6767512"/>
            <a:ext cx="2443299" cy="90488"/>
          </a:xfrm>
          <a:prstGeom prst="rect">
            <a:avLst/>
          </a:prstGeom>
        </p:spPr>
        <p:txBody>
          <a:bodyPr lIns="0" tIns="0" rIns="90000" bIns="0" anchor="b"/>
          <a:lstStyle>
            <a:lvl1pPr algn="r">
              <a:defRPr sz="500">
                <a:solidFill>
                  <a:schemeClr val="accent1"/>
                </a:solidFill>
              </a:defRPr>
            </a:lvl1pPr>
          </a:lstStyle>
          <a:p>
            <a:fld id="{B6CF6220-CACD-46B1-911C-89C6010045C1}" type="datetime6">
              <a:rPr lang="en-US" smtClean="0">
                <a:solidFill>
                  <a:srgbClr val="006853"/>
                </a:solidFill>
              </a:rPr>
              <a:t>September 21</a:t>
            </a:fld>
            <a:endParaRPr lang="en-GB">
              <a:solidFill>
                <a:srgbClr val="006853"/>
              </a:solidFill>
            </a:endParaRPr>
          </a:p>
        </p:txBody>
      </p:sp>
      <p:sp>
        <p:nvSpPr>
          <p:cNvPr id="9" name="Footer Placeholder 4"/>
          <p:cNvSpPr>
            <a:spLocks noGrp="1"/>
          </p:cNvSpPr>
          <p:nvPr>
            <p:ph type="ftr" sz="quarter" idx="11"/>
          </p:nvPr>
        </p:nvSpPr>
        <p:spPr>
          <a:xfrm>
            <a:off x="1084306" y="6403965"/>
            <a:ext cx="6493364" cy="363548"/>
          </a:xfrm>
          <a:prstGeom prst="rect">
            <a:avLst/>
          </a:prstGeom>
        </p:spPr>
        <p:txBody>
          <a:bodyPr anchor="ctr"/>
          <a:lstStyle>
            <a:lvl1pPr>
              <a:defRPr sz="1400">
                <a:solidFill>
                  <a:schemeClr val="bg1"/>
                </a:solidFill>
              </a:defRPr>
            </a:lvl1pPr>
          </a:lstStyle>
          <a:p>
            <a:endParaRPr lang="en-GB" sz="900">
              <a:solidFill>
                <a:prstClr val="white"/>
              </a:solidFill>
            </a:endParaRPr>
          </a:p>
        </p:txBody>
      </p:sp>
      <p:sp>
        <p:nvSpPr>
          <p:cNvPr id="10" name="Rectangle 9">
            <a:extLst>
              <a:ext uri="{FF2B5EF4-FFF2-40B4-BE49-F238E27FC236}">
                <a16:creationId xmlns:a16="http://schemas.microsoft.com/office/drawing/2014/main" id="{A3E65A4A-C53F-4AF7-92DE-81F2FE69B05A}"/>
              </a:ext>
            </a:extLst>
          </p:cNvPr>
          <p:cNvSpPr/>
          <p:nvPr userDrawn="1"/>
        </p:nvSpPr>
        <p:spPr>
          <a:xfrm>
            <a:off x="0" y="0"/>
            <a:ext cx="12192000" cy="16536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84B0761D-B936-4D10-A5DF-57203C6CCB32}"/>
              </a:ext>
            </a:extLst>
          </p:cNvPr>
          <p:cNvSpPr/>
          <p:nvPr userDrawn="1"/>
        </p:nvSpPr>
        <p:spPr>
          <a:xfrm>
            <a:off x="0" y="6311900"/>
            <a:ext cx="12192000" cy="5461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prstClr val="white"/>
              </a:solidFill>
            </a:endParaRPr>
          </a:p>
        </p:txBody>
      </p:sp>
      <p:sp>
        <p:nvSpPr>
          <p:cNvPr id="12" name="Freeform 7">
            <a:extLst>
              <a:ext uri="{FF2B5EF4-FFF2-40B4-BE49-F238E27FC236}">
                <a16:creationId xmlns:a16="http://schemas.microsoft.com/office/drawing/2014/main" id="{7EE2C9C2-7B04-4D20-B10A-D9C008FDDCF1}"/>
              </a:ext>
            </a:extLst>
          </p:cNvPr>
          <p:cNvSpPr>
            <a:spLocks noChangeAspect="1"/>
          </p:cNvSpPr>
          <p:nvPr userDrawn="1"/>
        </p:nvSpPr>
        <p:spPr>
          <a:xfrm>
            <a:off x="7653870" y="6310800"/>
            <a:ext cx="1751933" cy="547200"/>
          </a:xfrm>
          <a:custGeom>
            <a:avLst/>
            <a:gdLst>
              <a:gd name="connsiteX0" fmla="*/ 882397 w 1313950"/>
              <a:gd name="connsiteY0" fmla="*/ 0 h 547200"/>
              <a:gd name="connsiteX1" fmla="*/ 1119350 w 1313950"/>
              <a:gd name="connsiteY1" fmla="*/ 0 h 547200"/>
              <a:gd name="connsiteX2" fmla="*/ 1125716 w 1313950"/>
              <a:gd name="connsiteY2" fmla="*/ 242 h 547200"/>
              <a:gd name="connsiteX3" fmla="*/ 1164787 w 1313950"/>
              <a:gd name="connsiteY3" fmla="*/ 29427 h 547200"/>
              <a:gd name="connsiteX4" fmla="*/ 1307786 w 1313950"/>
              <a:gd name="connsiteY4" fmla="*/ 226089 h 547200"/>
              <a:gd name="connsiteX5" fmla="*/ 1306153 w 1313950"/>
              <a:gd name="connsiteY5" fmla="*/ 270173 h 547200"/>
              <a:gd name="connsiteX6" fmla="*/ 1166106 w 1313950"/>
              <a:gd name="connsiteY6" fmla="*/ 512170 h 547200"/>
              <a:gd name="connsiteX7" fmla="*/ 1125756 w 1313950"/>
              <a:gd name="connsiteY7" fmla="*/ 546907 h 547200"/>
              <a:gd name="connsiteX8" fmla="*/ 1119389 w 1313950"/>
              <a:gd name="connsiteY8" fmla="*/ 547200 h 547200"/>
              <a:gd name="connsiteX9" fmla="*/ 882436 w 1313950"/>
              <a:gd name="connsiteY9" fmla="*/ 547200 h 547200"/>
              <a:gd name="connsiteX10" fmla="*/ 875431 w 1313950"/>
              <a:gd name="connsiteY10" fmla="*/ 546714 h 547200"/>
              <a:gd name="connsiteX11" fmla="*/ 849109 w 1313950"/>
              <a:gd name="connsiteY11" fmla="*/ 487528 h 547200"/>
              <a:gd name="connsiteX12" fmla="*/ 987283 w 1313950"/>
              <a:gd name="connsiteY12" fmla="*/ 248826 h 547200"/>
              <a:gd name="connsiteX13" fmla="*/ 847987 w 1313950"/>
              <a:gd name="connsiteY13" fmla="*/ 57261 h 547200"/>
              <a:gd name="connsiteX14" fmla="*/ 875391 w 1313950"/>
              <a:gd name="connsiteY14" fmla="*/ 402 h 547200"/>
              <a:gd name="connsiteX15" fmla="*/ 882397 w 1313950"/>
              <a:gd name="connsiteY15" fmla="*/ 0 h 547200"/>
              <a:gd name="connsiteX16" fmla="*/ 450303 w 1313950"/>
              <a:gd name="connsiteY16" fmla="*/ 0 h 547200"/>
              <a:gd name="connsiteX17" fmla="*/ 687256 w 1313950"/>
              <a:gd name="connsiteY17" fmla="*/ 0 h 547200"/>
              <a:gd name="connsiteX18" fmla="*/ 693622 w 1313950"/>
              <a:gd name="connsiteY18" fmla="*/ 242 h 547200"/>
              <a:gd name="connsiteX19" fmla="*/ 732693 w 1313950"/>
              <a:gd name="connsiteY19" fmla="*/ 29427 h 547200"/>
              <a:gd name="connsiteX20" fmla="*/ 875692 w 1313950"/>
              <a:gd name="connsiteY20" fmla="*/ 226089 h 547200"/>
              <a:gd name="connsiteX21" fmla="*/ 874059 w 1313950"/>
              <a:gd name="connsiteY21" fmla="*/ 270173 h 547200"/>
              <a:gd name="connsiteX22" fmla="*/ 734012 w 1313950"/>
              <a:gd name="connsiteY22" fmla="*/ 512170 h 547200"/>
              <a:gd name="connsiteX23" fmla="*/ 693662 w 1313950"/>
              <a:gd name="connsiteY23" fmla="*/ 546907 h 547200"/>
              <a:gd name="connsiteX24" fmla="*/ 687295 w 1313950"/>
              <a:gd name="connsiteY24" fmla="*/ 547200 h 547200"/>
              <a:gd name="connsiteX25" fmla="*/ 450342 w 1313950"/>
              <a:gd name="connsiteY25" fmla="*/ 547200 h 547200"/>
              <a:gd name="connsiteX26" fmla="*/ 443337 w 1313950"/>
              <a:gd name="connsiteY26" fmla="*/ 546714 h 547200"/>
              <a:gd name="connsiteX27" fmla="*/ 417015 w 1313950"/>
              <a:gd name="connsiteY27" fmla="*/ 487528 h 547200"/>
              <a:gd name="connsiteX28" fmla="*/ 555189 w 1313950"/>
              <a:gd name="connsiteY28" fmla="*/ 248826 h 547200"/>
              <a:gd name="connsiteX29" fmla="*/ 415893 w 1313950"/>
              <a:gd name="connsiteY29" fmla="*/ 57261 h 547200"/>
              <a:gd name="connsiteX30" fmla="*/ 443297 w 1313950"/>
              <a:gd name="connsiteY30" fmla="*/ 402 h 547200"/>
              <a:gd name="connsiteX31" fmla="*/ 450303 w 1313950"/>
              <a:gd name="connsiteY31" fmla="*/ 0 h 547200"/>
              <a:gd name="connsiteX32" fmla="*/ 39876 w 1313950"/>
              <a:gd name="connsiteY32" fmla="*/ 0 h 547200"/>
              <a:gd name="connsiteX33" fmla="*/ 276829 w 1313950"/>
              <a:gd name="connsiteY33" fmla="*/ 0 h 547200"/>
              <a:gd name="connsiteX34" fmla="*/ 283195 w 1313950"/>
              <a:gd name="connsiteY34" fmla="*/ 242 h 547200"/>
              <a:gd name="connsiteX35" fmla="*/ 322266 w 1313950"/>
              <a:gd name="connsiteY35" fmla="*/ 29427 h 547200"/>
              <a:gd name="connsiteX36" fmla="*/ 465265 w 1313950"/>
              <a:gd name="connsiteY36" fmla="*/ 226089 h 547200"/>
              <a:gd name="connsiteX37" fmla="*/ 463632 w 1313950"/>
              <a:gd name="connsiteY37" fmla="*/ 270173 h 547200"/>
              <a:gd name="connsiteX38" fmla="*/ 323585 w 1313950"/>
              <a:gd name="connsiteY38" fmla="*/ 512170 h 547200"/>
              <a:gd name="connsiteX39" fmla="*/ 283235 w 1313950"/>
              <a:gd name="connsiteY39" fmla="*/ 546907 h 547200"/>
              <a:gd name="connsiteX40" fmla="*/ 276868 w 1313950"/>
              <a:gd name="connsiteY40" fmla="*/ 547200 h 547200"/>
              <a:gd name="connsiteX41" fmla="*/ 39916 w 1313950"/>
              <a:gd name="connsiteY41" fmla="*/ 547200 h 547200"/>
              <a:gd name="connsiteX42" fmla="*/ 32910 w 1313950"/>
              <a:gd name="connsiteY42" fmla="*/ 546714 h 547200"/>
              <a:gd name="connsiteX43" fmla="*/ 6588 w 1313950"/>
              <a:gd name="connsiteY43" fmla="*/ 487528 h 547200"/>
              <a:gd name="connsiteX44" fmla="*/ 144762 w 1313950"/>
              <a:gd name="connsiteY44" fmla="*/ 248826 h 547200"/>
              <a:gd name="connsiteX45" fmla="*/ 5466 w 1313950"/>
              <a:gd name="connsiteY45" fmla="*/ 57261 h 547200"/>
              <a:gd name="connsiteX46" fmla="*/ 32870 w 1313950"/>
              <a:gd name="connsiteY46" fmla="*/ 402 h 547200"/>
              <a:gd name="connsiteX47" fmla="*/ 39876 w 1313950"/>
              <a:gd name="connsiteY47" fmla="*/ 0 h 54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313950" h="547200">
                <a:moveTo>
                  <a:pt x="882397" y="0"/>
                </a:moveTo>
                <a:lnTo>
                  <a:pt x="1119350" y="0"/>
                </a:lnTo>
                <a:lnTo>
                  <a:pt x="1125716" y="242"/>
                </a:lnTo>
                <a:cubicBezTo>
                  <a:pt x="1148407" y="1805"/>
                  <a:pt x="1154840" y="15106"/>
                  <a:pt x="1164787" y="29427"/>
                </a:cubicBezTo>
                <a:lnTo>
                  <a:pt x="1307786" y="226089"/>
                </a:lnTo>
                <a:cubicBezTo>
                  <a:pt x="1316588" y="239277"/>
                  <a:pt x="1315893" y="252602"/>
                  <a:pt x="1306153" y="270173"/>
                </a:cubicBezTo>
                <a:lnTo>
                  <a:pt x="1166106" y="512170"/>
                </a:lnTo>
                <a:cubicBezTo>
                  <a:pt x="1156159" y="529505"/>
                  <a:pt x="1148447" y="545016"/>
                  <a:pt x="1125756" y="546907"/>
                </a:cubicBezTo>
                <a:lnTo>
                  <a:pt x="1119389" y="547200"/>
                </a:lnTo>
                <a:lnTo>
                  <a:pt x="882436" y="547200"/>
                </a:lnTo>
                <a:cubicBezTo>
                  <a:pt x="881134" y="547098"/>
                  <a:pt x="878282" y="547174"/>
                  <a:pt x="875431" y="546714"/>
                </a:cubicBezTo>
                <a:cubicBezTo>
                  <a:pt x="852157" y="544326"/>
                  <a:pt x="832188" y="517948"/>
                  <a:pt x="849109" y="487528"/>
                </a:cubicBezTo>
                <a:lnTo>
                  <a:pt x="987283" y="248826"/>
                </a:lnTo>
                <a:lnTo>
                  <a:pt x="847987" y="57261"/>
                </a:lnTo>
                <a:cubicBezTo>
                  <a:pt x="832640" y="31562"/>
                  <a:pt x="852117" y="2375"/>
                  <a:pt x="875391" y="402"/>
                </a:cubicBezTo>
                <a:cubicBezTo>
                  <a:pt x="878243" y="22"/>
                  <a:pt x="881094" y="85"/>
                  <a:pt x="882397" y="0"/>
                </a:cubicBezTo>
                <a:close/>
                <a:moveTo>
                  <a:pt x="450303" y="0"/>
                </a:moveTo>
                <a:lnTo>
                  <a:pt x="687256" y="0"/>
                </a:lnTo>
                <a:lnTo>
                  <a:pt x="693622" y="242"/>
                </a:lnTo>
                <a:cubicBezTo>
                  <a:pt x="716313" y="1805"/>
                  <a:pt x="722746" y="15106"/>
                  <a:pt x="732693" y="29427"/>
                </a:cubicBezTo>
                <a:lnTo>
                  <a:pt x="875692" y="226089"/>
                </a:lnTo>
                <a:cubicBezTo>
                  <a:pt x="884494" y="239277"/>
                  <a:pt x="883799" y="252602"/>
                  <a:pt x="874059" y="270173"/>
                </a:cubicBezTo>
                <a:lnTo>
                  <a:pt x="734012" y="512170"/>
                </a:lnTo>
                <a:cubicBezTo>
                  <a:pt x="724065" y="529505"/>
                  <a:pt x="716353" y="545016"/>
                  <a:pt x="693662" y="546907"/>
                </a:cubicBezTo>
                <a:lnTo>
                  <a:pt x="687295" y="547200"/>
                </a:lnTo>
                <a:lnTo>
                  <a:pt x="450342" y="547200"/>
                </a:lnTo>
                <a:cubicBezTo>
                  <a:pt x="449040" y="547098"/>
                  <a:pt x="446188" y="547174"/>
                  <a:pt x="443337" y="546714"/>
                </a:cubicBezTo>
                <a:cubicBezTo>
                  <a:pt x="420063" y="544326"/>
                  <a:pt x="400094" y="517948"/>
                  <a:pt x="417015" y="487528"/>
                </a:cubicBezTo>
                <a:lnTo>
                  <a:pt x="555189" y="248826"/>
                </a:lnTo>
                <a:lnTo>
                  <a:pt x="415893" y="57261"/>
                </a:lnTo>
                <a:cubicBezTo>
                  <a:pt x="400546" y="31562"/>
                  <a:pt x="420023" y="2375"/>
                  <a:pt x="443297" y="402"/>
                </a:cubicBezTo>
                <a:cubicBezTo>
                  <a:pt x="446149" y="22"/>
                  <a:pt x="449000" y="85"/>
                  <a:pt x="450303" y="0"/>
                </a:cubicBezTo>
                <a:close/>
                <a:moveTo>
                  <a:pt x="39876" y="0"/>
                </a:moveTo>
                <a:lnTo>
                  <a:pt x="276829" y="0"/>
                </a:lnTo>
                <a:lnTo>
                  <a:pt x="283195" y="242"/>
                </a:lnTo>
                <a:cubicBezTo>
                  <a:pt x="305886" y="1805"/>
                  <a:pt x="312319" y="15106"/>
                  <a:pt x="322266" y="29427"/>
                </a:cubicBezTo>
                <a:lnTo>
                  <a:pt x="465265" y="226089"/>
                </a:lnTo>
                <a:cubicBezTo>
                  <a:pt x="474067" y="239277"/>
                  <a:pt x="473372" y="252602"/>
                  <a:pt x="463632" y="270173"/>
                </a:cubicBezTo>
                <a:lnTo>
                  <a:pt x="323585" y="512170"/>
                </a:lnTo>
                <a:cubicBezTo>
                  <a:pt x="313638" y="529505"/>
                  <a:pt x="305926" y="545016"/>
                  <a:pt x="283235" y="546907"/>
                </a:cubicBezTo>
                <a:lnTo>
                  <a:pt x="276868" y="547200"/>
                </a:lnTo>
                <a:lnTo>
                  <a:pt x="39916" y="547200"/>
                </a:lnTo>
                <a:cubicBezTo>
                  <a:pt x="38614" y="547098"/>
                  <a:pt x="35762" y="547174"/>
                  <a:pt x="32910" y="546714"/>
                </a:cubicBezTo>
                <a:cubicBezTo>
                  <a:pt x="9636" y="544326"/>
                  <a:pt x="-10333" y="517948"/>
                  <a:pt x="6588" y="487528"/>
                </a:cubicBezTo>
                <a:lnTo>
                  <a:pt x="144762" y="248826"/>
                </a:lnTo>
                <a:lnTo>
                  <a:pt x="5466" y="57261"/>
                </a:lnTo>
                <a:cubicBezTo>
                  <a:pt x="-9881" y="31562"/>
                  <a:pt x="9597" y="2375"/>
                  <a:pt x="32870" y="402"/>
                </a:cubicBezTo>
                <a:cubicBezTo>
                  <a:pt x="35722" y="22"/>
                  <a:pt x="38574" y="85"/>
                  <a:pt x="39876" y="0"/>
                </a:cubicBezTo>
                <a:close/>
              </a:path>
            </a:pathLst>
          </a:cu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2223">
              <a:solidFill>
                <a:prstClr val="white"/>
              </a:solidFill>
            </a:endParaRPr>
          </a:p>
        </p:txBody>
      </p:sp>
      <p:pic>
        <p:nvPicPr>
          <p:cNvPr id="14" name="Picture 13">
            <a:extLst>
              <a:ext uri="{FF2B5EF4-FFF2-40B4-BE49-F238E27FC236}">
                <a16:creationId xmlns:a16="http://schemas.microsoft.com/office/drawing/2014/main" id="{81619593-DFD3-40C9-8931-C3D538C1485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36037" y="372863"/>
            <a:ext cx="1131372" cy="987705"/>
          </a:xfrm>
          <a:prstGeom prst="rect">
            <a:avLst/>
          </a:prstGeom>
        </p:spPr>
      </p:pic>
      <p:sp>
        <p:nvSpPr>
          <p:cNvPr id="15" name="Title 1">
            <a:extLst>
              <a:ext uri="{FF2B5EF4-FFF2-40B4-BE49-F238E27FC236}">
                <a16:creationId xmlns:a16="http://schemas.microsoft.com/office/drawing/2014/main" id="{8801B91C-EBAB-4DA8-919F-8CFE08896795}"/>
              </a:ext>
            </a:extLst>
          </p:cNvPr>
          <p:cNvSpPr>
            <a:spLocks noGrp="1"/>
          </p:cNvSpPr>
          <p:nvPr>
            <p:ph type="title"/>
          </p:nvPr>
        </p:nvSpPr>
        <p:spPr>
          <a:xfrm>
            <a:off x="1970843" y="372863"/>
            <a:ext cx="9712171" cy="870012"/>
          </a:xfrm>
          <a:prstGeom prst="rect">
            <a:avLst/>
          </a:prstGeom>
        </p:spPr>
        <p:txBody>
          <a:bodyPr lIns="90000" rIns="90000" anchor="t">
            <a:normAutofit/>
          </a:bodyPr>
          <a:lstStyle>
            <a:lvl1pPr>
              <a:defRPr sz="3600">
                <a:solidFill>
                  <a:schemeClr val="accent6">
                    <a:lumMod val="50000"/>
                  </a:schemeClr>
                </a:solidFill>
              </a:defRPr>
            </a:lvl1pPr>
          </a:lstStyle>
          <a:p>
            <a:r>
              <a:rPr lang="en-US"/>
              <a:t>Click to edit Master title style</a:t>
            </a:r>
            <a:endParaRPr lang="en-GB"/>
          </a:p>
        </p:txBody>
      </p:sp>
    </p:spTree>
    <p:extLst>
      <p:ext uri="{BB962C8B-B14F-4D97-AF65-F5344CB8AC3E}">
        <p14:creationId xmlns:p14="http://schemas.microsoft.com/office/powerpoint/2010/main" val="1265787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5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GB"/>
              <a:t>Click to edit Master title style</a:t>
            </a:r>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17/09/2021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a:prstGeom prst="rect">
            <a:avLst/>
          </a:prstGeom>
        </p:spPr>
        <p:txBody>
          <a:bodyPr anchor="b"/>
          <a:lstStyle>
            <a:lvl1pPr>
              <a:defRPr sz="6000"/>
            </a:lvl1pPr>
          </a:lstStyle>
          <a:p>
            <a:r>
              <a:rPr lang="en-GB"/>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17/09/2021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GB"/>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p:cNvSpPr>
            <a:spLocks noGrp="1"/>
          </p:cNvSpPr>
          <p:nvPr>
            <p:ph type="dt" sz="half" idx="10"/>
          </p:nvPr>
        </p:nvSpPr>
        <p:spPr/>
        <p:txBody>
          <a:bodyPr/>
          <a:lstStyle/>
          <a:p>
            <a:fld id="{846CE7D5-CF57-46EF-B807-FDD0502418D4}" type="datetimeFigureOut">
              <a:rPr lang="en-GB" smtClean="0"/>
              <a:t>17/09/2021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a:prstGeom prst="rect">
            <a:avLst/>
          </a:prstGeom>
        </p:spPr>
        <p:txBody>
          <a:bodyPr/>
          <a:lstStyle/>
          <a:p>
            <a:r>
              <a:rPr lang="en-GB"/>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p:cNvSpPr>
            <a:spLocks noGrp="1"/>
          </p:cNvSpPr>
          <p:nvPr>
            <p:ph type="dt" sz="half" idx="10"/>
          </p:nvPr>
        </p:nvSpPr>
        <p:spPr/>
        <p:txBody>
          <a:bodyPr/>
          <a:lstStyle/>
          <a:p>
            <a:fld id="{846CE7D5-CF57-46EF-B807-FDD0502418D4}" type="datetimeFigureOut">
              <a:rPr lang="en-GB" smtClean="0"/>
              <a:t>17/09/2021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GB"/>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GB" smtClean="0"/>
              <a:t>17/09/2021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17/09/2021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GB"/>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17/09/2021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GB"/>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17/09/2021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17/09/2021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
        <p:nvSpPr>
          <p:cNvPr id="7" name="Rectangle 2">
            <a:extLst>
              <a:ext uri="{FF2B5EF4-FFF2-40B4-BE49-F238E27FC236}">
                <a16:creationId xmlns:a16="http://schemas.microsoft.com/office/drawing/2014/main" id="{4C1FB01A-928D-4398-81C0-9FAB2AA79AB7}"/>
              </a:ext>
            </a:extLst>
          </p:cNvPr>
          <p:cNvSpPr>
            <a:spLocks noChangeArrowheads="1"/>
          </p:cNvSpPr>
          <p:nvPr userDrawn="1"/>
        </p:nvSpPr>
        <p:spPr bwMode="auto">
          <a:xfrm>
            <a:off x="0" y="0"/>
            <a:ext cx="12192000" cy="1646238"/>
          </a:xfrm>
          <a:prstGeom prst="rect">
            <a:avLst/>
          </a:prstGeom>
          <a:solidFill>
            <a:srgbClr val="016E5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pic>
        <p:nvPicPr>
          <p:cNvPr id="8" name="Picture 8" descr="DfT_WHITE_SML_AW">
            <a:extLst>
              <a:ext uri="{FF2B5EF4-FFF2-40B4-BE49-F238E27FC236}">
                <a16:creationId xmlns:a16="http://schemas.microsoft.com/office/drawing/2014/main" id="{82B05833-1249-4C08-9ECD-10D25BBF6711}"/>
              </a:ext>
            </a:extLst>
          </p:cNvPr>
          <p:cNvPicPr>
            <a:picLocks noChangeAspect="1" noChangeArrowheads="1"/>
          </p:cNvPicPr>
          <p:nvPr userDrawn="1"/>
        </p:nvPicPr>
        <p:blipFill>
          <a:blip r:embed="rId20" cstate="screen">
            <a:extLst>
              <a:ext uri="{28A0092B-C50C-407E-A947-70E740481C1C}">
                <a14:useLocalDpi xmlns:a14="http://schemas.microsoft.com/office/drawing/2010/main"/>
              </a:ext>
            </a:extLst>
          </a:blip>
          <a:srcRect/>
          <a:stretch>
            <a:fillRect/>
          </a:stretch>
        </p:blipFill>
        <p:spPr bwMode="auto">
          <a:xfrm>
            <a:off x="323850" y="333374"/>
            <a:ext cx="1344084" cy="8551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5" r:id="rId14"/>
    <p:sldLayoutId id="2147483676" r:id="rId15"/>
    <p:sldLayoutId id="2147483677" r:id="rId16"/>
    <p:sldLayoutId id="2147483678" r:id="rId17"/>
    <p:sldLayoutId id="2147483679" r:id="rId1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image" Target="../media/image7.jpeg"/><Relationship Id="rId4"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hyperlink" Target="https://www.vehicle-certification-agency.gov.uk/fuel-consumption-co2/average-emissions-monitoring/" TargetMode="Externa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s://www.vehicle-certification-agency.gov.uk/publication/hdv-co2-regulations-guidance-draft/"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Environmental.strategy@dft.gov.uk" TargetMode="External"/><Relationship Id="rId2" Type="http://schemas.openxmlformats.org/officeDocument/2006/relationships/hyperlink" Target="mailto:Fleetaverage@vca.gov.uk" TargetMode="External"/><Relationship Id="rId1" Type="http://schemas.openxmlformats.org/officeDocument/2006/relationships/slideLayout" Target="../slideLayouts/slideLayout2.xml"/><Relationship Id="rId5" Type="http://schemas.openxmlformats.org/officeDocument/2006/relationships/hyperlink" Target="mailto:VED.Reform@dvla.gov.uk" TargetMode="External"/><Relationship Id="rId4" Type="http://schemas.openxmlformats.org/officeDocument/2006/relationships/hyperlink" Target="mailto:Vehicles.stats@dft.gov.uk"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FEE24-EEF7-47BE-8FB3-F0A46B00E6AD}"/>
              </a:ext>
            </a:extLst>
          </p:cNvPr>
          <p:cNvSpPr>
            <a:spLocks noGrp="1"/>
          </p:cNvSpPr>
          <p:nvPr>
            <p:ph type="ctrTitle"/>
            <p:custDataLst>
              <p:tags r:id="rId1"/>
            </p:custDataLst>
          </p:nvPr>
        </p:nvSpPr>
        <p:spPr>
          <a:xfrm>
            <a:off x="2458641" y="3609916"/>
            <a:ext cx="7850584" cy="1423358"/>
          </a:xfrm>
        </p:spPr>
        <p:txBody>
          <a:bodyPr/>
          <a:lstStyle/>
          <a:p>
            <a:r>
              <a:rPr lang="en-GB"/>
              <a:t>UK Heavy Duty Vehicle CO</a:t>
            </a:r>
            <a:r>
              <a:rPr lang="en-GB" baseline="-25000"/>
              <a:t>2</a:t>
            </a:r>
            <a:r>
              <a:rPr lang="en-GB"/>
              <a:t> emission regulations</a:t>
            </a:r>
          </a:p>
        </p:txBody>
      </p:sp>
      <p:sp>
        <p:nvSpPr>
          <p:cNvPr id="3" name="Subtitle 2">
            <a:extLst>
              <a:ext uri="{FF2B5EF4-FFF2-40B4-BE49-F238E27FC236}">
                <a16:creationId xmlns:a16="http://schemas.microsoft.com/office/drawing/2014/main" id="{B8374C0B-143D-47D9-9BFB-21C0546C24FF}"/>
              </a:ext>
            </a:extLst>
          </p:cNvPr>
          <p:cNvSpPr>
            <a:spLocks noGrp="1"/>
          </p:cNvSpPr>
          <p:nvPr>
            <p:ph type="subTitle" idx="1"/>
            <p:custDataLst>
              <p:tags r:id="rId2"/>
            </p:custDataLst>
          </p:nvPr>
        </p:nvSpPr>
        <p:spPr>
          <a:xfrm>
            <a:off x="2447857" y="5033274"/>
            <a:ext cx="7861369" cy="698347"/>
          </a:xfrm>
        </p:spPr>
        <p:txBody>
          <a:bodyPr/>
          <a:lstStyle/>
          <a:p>
            <a:r>
              <a:rPr lang="en-GB"/>
              <a:t>Manufacturer workshop</a:t>
            </a:r>
          </a:p>
        </p:txBody>
      </p:sp>
      <p:sp>
        <p:nvSpPr>
          <p:cNvPr id="4" name="Text Placeholder 3">
            <a:extLst>
              <a:ext uri="{FF2B5EF4-FFF2-40B4-BE49-F238E27FC236}">
                <a16:creationId xmlns:a16="http://schemas.microsoft.com/office/drawing/2014/main" id="{5C815641-CEE3-4F49-8EA4-4CBF9A74A136}"/>
              </a:ext>
            </a:extLst>
          </p:cNvPr>
          <p:cNvSpPr>
            <a:spLocks noGrp="1"/>
          </p:cNvSpPr>
          <p:nvPr>
            <p:ph type="body" sz="quarter" idx="13"/>
            <p:custDataLst>
              <p:tags r:id="rId3"/>
            </p:custDataLst>
          </p:nvPr>
        </p:nvSpPr>
        <p:spPr>
          <a:xfrm>
            <a:off x="2447857" y="6033054"/>
            <a:ext cx="3637359" cy="617145"/>
          </a:xfrm>
        </p:spPr>
        <p:txBody>
          <a:bodyPr/>
          <a:lstStyle/>
          <a:p>
            <a:endParaRPr lang="en-GB"/>
          </a:p>
          <a:p>
            <a:r>
              <a:rPr lang="en-GB"/>
              <a:t>9 September 2021</a:t>
            </a:r>
          </a:p>
        </p:txBody>
      </p:sp>
      <p:pic>
        <p:nvPicPr>
          <p:cNvPr id="1026" name="Picture 2" descr="Homepage - Vehicle Certification Agency">
            <a:extLst>
              <a:ext uri="{FF2B5EF4-FFF2-40B4-BE49-F238E27FC236}">
                <a16:creationId xmlns:a16="http://schemas.microsoft.com/office/drawing/2014/main" id="{9AF6D1FA-568C-4243-9473-3098DD45EAE3}"/>
              </a:ext>
            </a:extLst>
          </p:cNvPr>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480682" y="1059912"/>
            <a:ext cx="1011528" cy="8108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95287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B05F2-74EC-4202-BC13-9A764EE55C7C}"/>
              </a:ext>
            </a:extLst>
          </p:cNvPr>
          <p:cNvSpPr>
            <a:spLocks noGrp="1"/>
          </p:cNvSpPr>
          <p:nvPr>
            <p:ph type="title"/>
          </p:nvPr>
        </p:nvSpPr>
        <p:spPr>
          <a:xfrm>
            <a:off x="1748902" y="514905"/>
            <a:ext cx="9401452" cy="745724"/>
          </a:xfrm>
          <a:prstGeom prst="rect">
            <a:avLst/>
          </a:prstGeom>
        </p:spPr>
        <p:txBody>
          <a:bodyPr/>
          <a:lstStyle/>
          <a:p>
            <a:r>
              <a:rPr lang="en-GB"/>
              <a:t>Calculations and Publication of the dataset</a:t>
            </a:r>
          </a:p>
        </p:txBody>
      </p:sp>
      <p:sp>
        <p:nvSpPr>
          <p:cNvPr id="3" name="Slide Number Placeholder 2">
            <a:extLst>
              <a:ext uri="{FF2B5EF4-FFF2-40B4-BE49-F238E27FC236}">
                <a16:creationId xmlns:a16="http://schemas.microsoft.com/office/drawing/2014/main" id="{723DE1C2-6F33-40EF-BA82-C4E402437EED}"/>
              </a:ext>
            </a:extLst>
          </p:cNvPr>
          <p:cNvSpPr>
            <a:spLocks noGrp="1"/>
          </p:cNvSpPr>
          <p:nvPr>
            <p:ph type="sldNum" sz="quarter" idx="12"/>
          </p:nvPr>
        </p:nvSpPr>
        <p:spPr/>
        <p:txBody>
          <a:bodyPr/>
          <a:lstStyle/>
          <a:p>
            <a:fld id="{1F530423-F2DA-4A11-9E75-1EB6423D69A6}" type="slidenum">
              <a:rPr lang="en-GB" smtClean="0">
                <a:solidFill>
                  <a:prstClr val="white"/>
                </a:solidFill>
              </a:rPr>
              <a:pPr/>
              <a:t>10</a:t>
            </a:fld>
            <a:endParaRPr lang="en-GB">
              <a:solidFill>
                <a:prstClr val="white"/>
              </a:solidFill>
            </a:endParaRPr>
          </a:p>
        </p:txBody>
      </p:sp>
      <p:sp>
        <p:nvSpPr>
          <p:cNvPr id="14" name="TextBox 13">
            <a:extLst>
              <a:ext uri="{FF2B5EF4-FFF2-40B4-BE49-F238E27FC236}">
                <a16:creationId xmlns:a16="http://schemas.microsoft.com/office/drawing/2014/main" id="{9F3729C7-B130-401B-9827-353203D23C78}"/>
              </a:ext>
            </a:extLst>
          </p:cNvPr>
          <p:cNvSpPr txBox="1"/>
          <p:nvPr/>
        </p:nvSpPr>
        <p:spPr>
          <a:xfrm>
            <a:off x="550416" y="1793288"/>
            <a:ext cx="10599938" cy="3170099"/>
          </a:xfrm>
          <a:prstGeom prst="rect">
            <a:avLst/>
          </a:prstGeom>
          <a:noFill/>
        </p:spPr>
        <p:txBody>
          <a:bodyPr wrap="square" rtlCol="0">
            <a:spAutoFit/>
          </a:bodyPr>
          <a:lstStyle/>
          <a:p>
            <a:r>
              <a:rPr lang="en-GB" sz="2000"/>
              <a:t>For each manufacturer, the VCA will calculate;</a:t>
            </a:r>
          </a:p>
          <a:p>
            <a:endParaRPr lang="en-GB" sz="2000"/>
          </a:p>
          <a:p>
            <a:pPr marL="285750" indent="-285750">
              <a:buFont typeface="Arial" panose="020B0604020202020204" pitchFamily="34" charset="0"/>
              <a:buChar char="•"/>
            </a:pPr>
            <a:r>
              <a:rPr lang="en-GB" sz="2000">
                <a:ea typeface="Calibri" panose="020F0502020204030204" pitchFamily="34" charset="0"/>
                <a:cs typeface="Times New Roman" panose="02020603050405020304" pitchFamily="18" charset="0"/>
              </a:rPr>
              <a:t>the provisional CO</a:t>
            </a:r>
            <a:r>
              <a:rPr lang="en-GB" sz="2000">
                <a:ea typeface="Calibri" panose="020F0502020204030204" pitchFamily="34" charset="0"/>
                <a:cs typeface="Cambria Math" panose="02040503050406030204" pitchFamily="18" charset="0"/>
              </a:rPr>
              <a:t>₂</a:t>
            </a:r>
            <a:r>
              <a:rPr lang="en-GB" sz="2000">
                <a:ea typeface="Calibri" panose="020F0502020204030204" pitchFamily="34" charset="0"/>
                <a:cs typeface="Times New Roman" panose="02020603050405020304" pitchFamily="18" charset="0"/>
              </a:rPr>
              <a:t> emissions target for the reporting period </a:t>
            </a:r>
          </a:p>
          <a:p>
            <a:pPr marL="285750" indent="-285750">
              <a:buFont typeface="Arial" panose="020B0604020202020204" pitchFamily="34" charset="0"/>
              <a:buChar char="•"/>
            </a:pPr>
            <a:r>
              <a:rPr lang="en-GB" sz="2000">
                <a:ea typeface="Calibri" panose="020F0502020204030204" pitchFamily="34" charset="0"/>
                <a:cs typeface="Times New Roman" panose="02020603050405020304" pitchFamily="18" charset="0"/>
              </a:rPr>
              <a:t>the actual CO</a:t>
            </a:r>
            <a:r>
              <a:rPr lang="en-GB" sz="2000">
                <a:ea typeface="Calibri" panose="020F0502020204030204" pitchFamily="34" charset="0"/>
                <a:cs typeface="Cambria Math" panose="02040503050406030204" pitchFamily="18" charset="0"/>
              </a:rPr>
              <a:t>₂</a:t>
            </a:r>
            <a:r>
              <a:rPr lang="en-GB" sz="2000">
                <a:ea typeface="Calibri" panose="020F0502020204030204" pitchFamily="34" charset="0"/>
                <a:cs typeface="Times New Roman" panose="02020603050405020304" pitchFamily="18" charset="0"/>
              </a:rPr>
              <a:t> emissions performance of each manufacturer</a:t>
            </a:r>
          </a:p>
          <a:p>
            <a:pPr marL="285750" indent="-285750">
              <a:buFont typeface="Arial" panose="020B0604020202020204" pitchFamily="34" charset="0"/>
              <a:buChar char="•"/>
            </a:pPr>
            <a:r>
              <a:rPr lang="en-GB" sz="2000">
                <a:ea typeface="Calibri" panose="020F0502020204030204" pitchFamily="34" charset="0"/>
                <a:cs typeface="Times New Roman" panose="02020603050405020304" pitchFamily="18" charset="0"/>
              </a:rPr>
              <a:t>the difference between the two figures and whether the manufacturer has met their emission target. </a:t>
            </a:r>
          </a:p>
          <a:p>
            <a:pPr marL="285750" indent="-285750">
              <a:buFont typeface="Arial" panose="020B0604020202020204" pitchFamily="34" charset="0"/>
              <a:buChar char="•"/>
            </a:pPr>
            <a:endParaRPr lang="en-GB" sz="2000">
              <a:cs typeface="Times New Roman" panose="02020603050405020304" pitchFamily="18" charset="0"/>
            </a:endParaRPr>
          </a:p>
          <a:p>
            <a:r>
              <a:rPr lang="en-GB" sz="2000"/>
              <a:t>By the 30</a:t>
            </a:r>
            <a:r>
              <a:rPr lang="en-GB" sz="2000" baseline="30000"/>
              <a:t>th</a:t>
            </a:r>
            <a:r>
              <a:rPr lang="en-GB" sz="2000"/>
              <a:t> June of the following year, this dataset shall be notified to manufacturers and published on the VCA website; </a:t>
            </a:r>
            <a:r>
              <a:rPr lang="en-GB" sz="2000">
                <a:hlinkClick r:id="rId2"/>
              </a:rPr>
              <a:t>Average Emissions Monitoring - Vehicle Certification Agency (vehicle-certification-agency.gov.uk)</a:t>
            </a:r>
            <a:endParaRPr lang="en-GB" sz="2000"/>
          </a:p>
        </p:txBody>
      </p:sp>
    </p:spTree>
    <p:extLst>
      <p:ext uri="{BB962C8B-B14F-4D97-AF65-F5344CB8AC3E}">
        <p14:creationId xmlns:p14="http://schemas.microsoft.com/office/powerpoint/2010/main" val="41185914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A7C6B-5E78-4169-BAE3-392ACBB157D5}"/>
              </a:ext>
            </a:extLst>
          </p:cNvPr>
          <p:cNvSpPr>
            <a:spLocks noGrp="1"/>
          </p:cNvSpPr>
          <p:nvPr>
            <p:ph type="title"/>
          </p:nvPr>
        </p:nvSpPr>
        <p:spPr>
          <a:xfrm>
            <a:off x="1981200" y="478172"/>
            <a:ext cx="5753450" cy="813733"/>
          </a:xfrm>
        </p:spPr>
        <p:txBody>
          <a:bodyPr/>
          <a:lstStyle/>
          <a:p>
            <a:r>
              <a:rPr lang="en-GB">
                <a:solidFill>
                  <a:schemeClr val="bg1"/>
                </a:solidFill>
                <a:cs typeface="Arial"/>
              </a:rPr>
              <a:t>The Guidance Document</a:t>
            </a:r>
          </a:p>
        </p:txBody>
      </p:sp>
      <p:sp>
        <p:nvSpPr>
          <p:cNvPr id="3" name="Content Placeholder 2">
            <a:extLst>
              <a:ext uri="{FF2B5EF4-FFF2-40B4-BE49-F238E27FC236}">
                <a16:creationId xmlns:a16="http://schemas.microsoft.com/office/drawing/2014/main" id="{EA26473C-5772-426B-8EAA-CBD4EB497A15}"/>
              </a:ext>
            </a:extLst>
          </p:cNvPr>
          <p:cNvSpPr>
            <a:spLocks noGrp="1"/>
          </p:cNvSpPr>
          <p:nvPr>
            <p:ph idx="1"/>
          </p:nvPr>
        </p:nvSpPr>
        <p:spPr>
          <a:xfrm>
            <a:off x="4136994" y="1873188"/>
            <a:ext cx="7324078" cy="4740676"/>
          </a:xfrm>
        </p:spPr>
        <p:txBody>
          <a:bodyPr>
            <a:normAutofit fontScale="92500" lnSpcReduction="10000"/>
          </a:bodyPr>
          <a:lstStyle/>
          <a:p>
            <a:r>
              <a:rPr lang="en-GB" sz="2400" dirty="0"/>
              <a:t>The guidance document is already online for you all to have a look at:</a:t>
            </a:r>
          </a:p>
          <a:p>
            <a:r>
              <a:rPr lang="en-GB" sz="2400" dirty="0">
                <a:hlinkClick r:id="rId2"/>
              </a:rPr>
              <a:t>https://www.vehicle-certification-agency.gov.uk/publication/hdv-co2-regulations-guidance-draft/</a:t>
            </a:r>
            <a:r>
              <a:rPr lang="en-GB" sz="2400" dirty="0"/>
              <a:t> </a:t>
            </a:r>
          </a:p>
          <a:p>
            <a:r>
              <a:rPr lang="en-GB" sz="2400" dirty="0"/>
              <a:t>It contains a breakdown of what the regulations require of government and manufacturers.</a:t>
            </a:r>
          </a:p>
          <a:p>
            <a:r>
              <a:rPr lang="en-GB" sz="2400" dirty="0"/>
              <a:t>Fundamentally, this is all the same as the EU regime was, as the regulations are transposed.</a:t>
            </a:r>
          </a:p>
          <a:p>
            <a:r>
              <a:rPr lang="en-GB" sz="2400" dirty="0"/>
              <a:t>The Heavy Duty Vehicles regulations are much simpler than the cars and vans ones, with currently no pooling, eco-innovations etc. </a:t>
            </a:r>
          </a:p>
          <a:p>
            <a:r>
              <a:rPr lang="en-GB" sz="2400" dirty="0"/>
              <a:t>Until 2025 there is no enforcement, just data collection and potentially accumulation of credits.</a:t>
            </a:r>
          </a:p>
          <a:p>
            <a:endParaRPr lang="en-GB" sz="2400" dirty="0">
              <a:ea typeface="+mn-lt"/>
              <a:cs typeface="+mn-lt"/>
            </a:endParaRPr>
          </a:p>
          <a:p>
            <a:pPr marL="0" indent="0">
              <a:buNone/>
            </a:pPr>
            <a:endParaRPr lang="en-GB" sz="2400" dirty="0">
              <a:cs typeface="Arial"/>
            </a:endParaRPr>
          </a:p>
        </p:txBody>
      </p:sp>
      <p:pic>
        <p:nvPicPr>
          <p:cNvPr id="4" name="Picture 3">
            <a:extLst>
              <a:ext uri="{FF2B5EF4-FFF2-40B4-BE49-F238E27FC236}">
                <a16:creationId xmlns:a16="http://schemas.microsoft.com/office/drawing/2014/main" id="{5CF2193A-16B0-4361-B2FC-9C5BDB8B3C31}"/>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rot="16200000">
            <a:off x="-336224" y="2455805"/>
            <a:ext cx="4926330" cy="3522955"/>
          </a:xfrm>
          <a:prstGeom prst="rect">
            <a:avLst/>
          </a:prstGeom>
        </p:spPr>
      </p:pic>
    </p:spTree>
    <p:extLst>
      <p:ext uri="{BB962C8B-B14F-4D97-AF65-F5344CB8AC3E}">
        <p14:creationId xmlns:p14="http://schemas.microsoft.com/office/powerpoint/2010/main" val="1932993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A7C6B-5E78-4169-BAE3-392ACBB157D5}"/>
              </a:ext>
            </a:extLst>
          </p:cNvPr>
          <p:cNvSpPr>
            <a:spLocks noGrp="1"/>
          </p:cNvSpPr>
          <p:nvPr>
            <p:ph type="title"/>
          </p:nvPr>
        </p:nvSpPr>
        <p:spPr>
          <a:xfrm>
            <a:off x="1981200" y="478172"/>
            <a:ext cx="5753450" cy="813733"/>
          </a:xfrm>
        </p:spPr>
        <p:txBody>
          <a:bodyPr/>
          <a:lstStyle/>
          <a:p>
            <a:r>
              <a:rPr lang="en-GB">
                <a:solidFill>
                  <a:schemeClr val="bg1"/>
                </a:solidFill>
                <a:cs typeface="Arial"/>
              </a:rPr>
              <a:t>New Data Collection</a:t>
            </a:r>
          </a:p>
        </p:txBody>
      </p:sp>
      <p:sp>
        <p:nvSpPr>
          <p:cNvPr id="3" name="Content Placeholder 2">
            <a:extLst>
              <a:ext uri="{FF2B5EF4-FFF2-40B4-BE49-F238E27FC236}">
                <a16:creationId xmlns:a16="http://schemas.microsoft.com/office/drawing/2014/main" id="{EA26473C-5772-426B-8EAA-CBD4EB497A15}"/>
              </a:ext>
            </a:extLst>
          </p:cNvPr>
          <p:cNvSpPr>
            <a:spLocks noGrp="1"/>
          </p:cNvSpPr>
          <p:nvPr>
            <p:ph idx="1"/>
          </p:nvPr>
        </p:nvSpPr>
        <p:spPr>
          <a:xfrm>
            <a:off x="511727" y="2365695"/>
            <a:ext cx="10452683" cy="3716324"/>
          </a:xfrm>
        </p:spPr>
        <p:txBody>
          <a:bodyPr>
            <a:normAutofit/>
          </a:bodyPr>
          <a:lstStyle/>
          <a:p>
            <a:r>
              <a:rPr lang="en-GB" sz="2400"/>
              <a:t>As discussed, the data in Part B of Annex I of the regulations, which was previously send to the EU, will now be sent to the VCA. </a:t>
            </a:r>
          </a:p>
          <a:p>
            <a:r>
              <a:rPr lang="en-GB" sz="2400">
                <a:cs typeface="Arial"/>
              </a:rPr>
              <a:t>There are also data collection requirements in Part A of Annex I. The vast majority of these are already collected by the DVLA through the registration process. However just before the end of 2020, the EU added a few extra data fields, the collection of which caused concern for UK based manufacturers. </a:t>
            </a:r>
          </a:p>
          <a:p>
            <a:r>
              <a:rPr lang="en-GB" sz="2400">
                <a:cs typeface="Arial"/>
              </a:rPr>
              <a:t>The only additional data provision ask on manufacturers as part of this regime is that they provide “the specific CO₂ emissions as specified in entry 49.5 of the Certificate of Conformity”. This they can send in alongside the above data return to the VCA. </a:t>
            </a:r>
          </a:p>
          <a:p>
            <a:endParaRPr lang="en-GB" sz="2400">
              <a:ea typeface="+mn-lt"/>
              <a:cs typeface="+mn-lt"/>
            </a:endParaRPr>
          </a:p>
          <a:p>
            <a:pPr marL="0" indent="0">
              <a:buNone/>
            </a:pPr>
            <a:endParaRPr lang="en-GB" sz="2400">
              <a:cs typeface="Arial"/>
            </a:endParaRPr>
          </a:p>
        </p:txBody>
      </p:sp>
    </p:spTree>
    <p:extLst>
      <p:ext uri="{BB962C8B-B14F-4D97-AF65-F5344CB8AC3E}">
        <p14:creationId xmlns:p14="http://schemas.microsoft.com/office/powerpoint/2010/main" val="18478678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AED9988-1EF4-4AED-9255-11B2D947E841}"/>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rot="16200000">
            <a:off x="832158" y="2174164"/>
            <a:ext cx="5097509" cy="4270163"/>
          </a:xfrm>
          <a:prstGeom prst="rect">
            <a:avLst/>
          </a:prstGeom>
        </p:spPr>
      </p:pic>
      <p:pic>
        <p:nvPicPr>
          <p:cNvPr id="6" name="Picture 5">
            <a:extLst>
              <a:ext uri="{FF2B5EF4-FFF2-40B4-BE49-F238E27FC236}">
                <a16:creationId xmlns:a16="http://schemas.microsoft.com/office/drawing/2014/main" id="{C832AE45-AA56-40F5-8254-73CDA95AC19A}"/>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rot="16200000">
            <a:off x="6091013" y="1698716"/>
            <a:ext cx="4543508" cy="5166804"/>
          </a:xfrm>
          <a:prstGeom prst="rect">
            <a:avLst/>
          </a:prstGeom>
        </p:spPr>
      </p:pic>
      <p:sp>
        <p:nvSpPr>
          <p:cNvPr id="7" name="Title 1">
            <a:extLst>
              <a:ext uri="{FF2B5EF4-FFF2-40B4-BE49-F238E27FC236}">
                <a16:creationId xmlns:a16="http://schemas.microsoft.com/office/drawing/2014/main" id="{A403ED1A-420E-463D-894F-53267029AA76}"/>
              </a:ext>
            </a:extLst>
          </p:cNvPr>
          <p:cNvSpPr>
            <a:spLocks noGrp="1"/>
          </p:cNvSpPr>
          <p:nvPr>
            <p:ph type="title"/>
          </p:nvPr>
        </p:nvSpPr>
        <p:spPr>
          <a:xfrm>
            <a:off x="1981200" y="478172"/>
            <a:ext cx="5753450" cy="813733"/>
          </a:xfrm>
        </p:spPr>
        <p:txBody>
          <a:bodyPr/>
          <a:lstStyle/>
          <a:p>
            <a:r>
              <a:rPr lang="en-GB">
                <a:solidFill>
                  <a:schemeClr val="bg1"/>
                </a:solidFill>
                <a:cs typeface="Arial"/>
              </a:rPr>
              <a:t>New Data Collection</a:t>
            </a:r>
          </a:p>
        </p:txBody>
      </p:sp>
    </p:spTree>
    <p:extLst>
      <p:ext uri="{BB962C8B-B14F-4D97-AF65-F5344CB8AC3E}">
        <p14:creationId xmlns:p14="http://schemas.microsoft.com/office/powerpoint/2010/main" val="31320952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44C8FC7-A0D3-4DD2-BB90-28D38C1D7473}"/>
              </a:ext>
            </a:extLst>
          </p:cNvPr>
          <p:cNvSpPr>
            <a:spLocks noGrp="1"/>
          </p:cNvSpPr>
          <p:nvPr>
            <p:ph type="title"/>
          </p:nvPr>
        </p:nvSpPr>
        <p:spPr>
          <a:xfrm>
            <a:off x="4717707" y="2132856"/>
            <a:ext cx="6336704" cy="1872208"/>
          </a:xfrm>
        </p:spPr>
        <p:txBody>
          <a:bodyPr>
            <a:noAutofit/>
          </a:bodyPr>
          <a:lstStyle/>
          <a:p>
            <a:r>
              <a:rPr lang="en-GB" sz="6000">
                <a:latin typeface="Arial" panose="020B0604020202020204" pitchFamily="34" charset="0"/>
                <a:cs typeface="Arial" panose="020B0604020202020204" pitchFamily="34" charset="0"/>
              </a:rPr>
              <a:t>Future and Prospective Amendments</a:t>
            </a:r>
          </a:p>
        </p:txBody>
      </p:sp>
    </p:spTree>
    <p:extLst>
      <p:ext uri="{BB962C8B-B14F-4D97-AF65-F5344CB8AC3E}">
        <p14:creationId xmlns:p14="http://schemas.microsoft.com/office/powerpoint/2010/main" val="30966487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A7C6B-5E78-4169-BAE3-392ACBB157D5}"/>
              </a:ext>
            </a:extLst>
          </p:cNvPr>
          <p:cNvSpPr>
            <a:spLocks noGrp="1"/>
          </p:cNvSpPr>
          <p:nvPr>
            <p:ph type="title"/>
          </p:nvPr>
        </p:nvSpPr>
        <p:spPr>
          <a:xfrm>
            <a:off x="1981200" y="478172"/>
            <a:ext cx="5753450" cy="813733"/>
          </a:xfrm>
        </p:spPr>
        <p:txBody>
          <a:bodyPr/>
          <a:lstStyle/>
          <a:p>
            <a:r>
              <a:rPr lang="en-GB">
                <a:solidFill>
                  <a:schemeClr val="bg1"/>
                </a:solidFill>
                <a:cs typeface="Arial"/>
              </a:rPr>
              <a:t>Future Amendments</a:t>
            </a:r>
          </a:p>
        </p:txBody>
      </p:sp>
      <p:sp>
        <p:nvSpPr>
          <p:cNvPr id="3" name="Content Placeholder 2">
            <a:extLst>
              <a:ext uri="{FF2B5EF4-FFF2-40B4-BE49-F238E27FC236}">
                <a16:creationId xmlns:a16="http://schemas.microsoft.com/office/drawing/2014/main" id="{EA26473C-5772-426B-8EAA-CBD4EB497A15}"/>
              </a:ext>
            </a:extLst>
          </p:cNvPr>
          <p:cNvSpPr>
            <a:spLocks noGrp="1"/>
          </p:cNvSpPr>
          <p:nvPr>
            <p:ph idx="1"/>
          </p:nvPr>
        </p:nvSpPr>
        <p:spPr>
          <a:xfrm>
            <a:off x="511727" y="2365695"/>
            <a:ext cx="10452683" cy="3716324"/>
          </a:xfrm>
        </p:spPr>
        <p:txBody>
          <a:bodyPr>
            <a:normAutofit fontScale="62500" lnSpcReduction="20000"/>
          </a:bodyPr>
          <a:lstStyle/>
          <a:p>
            <a:pPr marL="0" indent="0">
              <a:buNone/>
            </a:pPr>
            <a:r>
              <a:rPr lang="en-GB" sz="2600">
                <a:cs typeface="Arial"/>
              </a:rPr>
              <a:t>As part of the retained regime, the </a:t>
            </a:r>
            <a:r>
              <a:rPr lang="en-GB" sz="2600" err="1">
                <a:cs typeface="Arial"/>
              </a:rPr>
              <a:t>SoS</a:t>
            </a:r>
            <a:r>
              <a:rPr lang="en-GB" sz="2600">
                <a:cs typeface="Arial"/>
              </a:rPr>
              <a:t> has a number of regulation-making abilities designed to complement/expand the existing regime. These are – </a:t>
            </a:r>
          </a:p>
          <a:p>
            <a:pPr marL="0" indent="0">
              <a:buNone/>
            </a:pPr>
            <a:endParaRPr lang="en-GB" sz="2600">
              <a:cs typeface="Arial"/>
            </a:endParaRPr>
          </a:p>
          <a:p>
            <a:pPr lvl="1"/>
            <a:r>
              <a:rPr lang="en-GB" sz="2200">
                <a:cs typeface="Arial"/>
              </a:rPr>
              <a:t>Art 7(2), 2018/956 – data reporting regarding on-road verification tests</a:t>
            </a:r>
          </a:p>
          <a:p>
            <a:pPr lvl="1"/>
            <a:r>
              <a:rPr lang="en-GB" sz="2200">
                <a:cs typeface="Arial"/>
              </a:rPr>
              <a:t>Art 8(4), 2018/956 – verification and correction measures in respect of data errors</a:t>
            </a:r>
          </a:p>
          <a:p>
            <a:pPr lvl="1"/>
            <a:r>
              <a:rPr lang="en-GB" sz="2200">
                <a:cs typeface="Arial"/>
              </a:rPr>
              <a:t>Art 9(2), 2018/956 – establish a procedure for the collection and administration of fines relating to data reporting</a:t>
            </a:r>
          </a:p>
          <a:p>
            <a:pPr lvl="1"/>
            <a:r>
              <a:rPr lang="en-GB" sz="2200">
                <a:cs typeface="Arial"/>
              </a:rPr>
              <a:t>Art 11(1), 2018/956 – amendment of data collection requirements in accordance with the reasons listed in the provision</a:t>
            </a:r>
          </a:p>
          <a:p>
            <a:pPr lvl="1"/>
            <a:r>
              <a:rPr lang="en-GB" sz="2200">
                <a:cs typeface="Arial"/>
              </a:rPr>
              <a:t>Art 8(3), 2019/1242 - establish a procedure for the collection and administration of fines relating to excess CO2 emissions</a:t>
            </a:r>
          </a:p>
          <a:p>
            <a:pPr lvl="1"/>
            <a:r>
              <a:rPr lang="en-GB" sz="2200">
                <a:cs typeface="Arial"/>
              </a:rPr>
              <a:t>Art 9(3), 2019/1242 – setting out procedures for reporting deviations in CO2 monitoring data and taking them into account in respect of calculating average CO2</a:t>
            </a:r>
          </a:p>
          <a:p>
            <a:pPr lvl="1"/>
            <a:r>
              <a:rPr lang="en-GB" sz="2200">
                <a:cs typeface="Arial"/>
              </a:rPr>
              <a:t>Art 10, 2019/1242 – methodology for assessing the application of conditions under which reference emissions have been determined, and determining whether those emissions have increased</a:t>
            </a:r>
          </a:p>
          <a:p>
            <a:pPr lvl="1"/>
            <a:r>
              <a:rPr lang="en-GB" sz="2200">
                <a:cs typeface="Arial"/>
              </a:rPr>
              <a:t>Art 12(2), 2019/1242 – procedure for capturing and processing real-world emissions data</a:t>
            </a:r>
          </a:p>
          <a:p>
            <a:pPr lvl="1"/>
            <a:r>
              <a:rPr lang="en-GB" sz="2200">
                <a:cs typeface="Arial"/>
              </a:rPr>
              <a:t>Art 13(4) , 2019/1242 – performing verification of HDV CO2 emissions in-service (and setting out guiding principles in advance)</a:t>
            </a:r>
          </a:p>
          <a:p>
            <a:pPr lvl="1"/>
            <a:r>
              <a:rPr lang="en-GB" sz="2200">
                <a:cs typeface="Arial"/>
              </a:rPr>
              <a:t>Art 14(1), 2019/1242 – amendments to Annex I/II for specific reasons</a:t>
            </a:r>
          </a:p>
          <a:p>
            <a:pPr lvl="1"/>
            <a:r>
              <a:rPr lang="en-GB" sz="2200">
                <a:cs typeface="Arial"/>
              </a:rPr>
              <a:t>Art 14(2), 2019/1242 – adjustment if Type Approval changes beyond the criteria in 14(1), causing a change of at least 5g CO2/km</a:t>
            </a:r>
          </a:p>
          <a:p>
            <a:pPr lvl="1"/>
            <a:r>
              <a:rPr lang="en-GB" sz="2200">
                <a:cs typeface="Arial"/>
              </a:rPr>
              <a:t>Art 14(3), 2019/1242 – methodology for defining one or more representative for each vehicle sub group</a:t>
            </a:r>
          </a:p>
          <a:p>
            <a:pPr lvl="1"/>
            <a:endParaRPr lang="en-GB" sz="2200">
              <a:cs typeface="Arial"/>
            </a:endParaRPr>
          </a:p>
          <a:p>
            <a:endParaRPr lang="en-GB" sz="2600">
              <a:cs typeface="Arial"/>
            </a:endParaRPr>
          </a:p>
          <a:p>
            <a:endParaRPr lang="en-GB" sz="1400">
              <a:ea typeface="+mn-lt"/>
              <a:cs typeface="+mn-lt"/>
            </a:endParaRPr>
          </a:p>
          <a:p>
            <a:pPr marL="0" indent="0">
              <a:buNone/>
            </a:pPr>
            <a:endParaRPr lang="en-GB">
              <a:cs typeface="Arial"/>
            </a:endParaRPr>
          </a:p>
        </p:txBody>
      </p:sp>
    </p:spTree>
    <p:extLst>
      <p:ext uri="{BB962C8B-B14F-4D97-AF65-F5344CB8AC3E}">
        <p14:creationId xmlns:p14="http://schemas.microsoft.com/office/powerpoint/2010/main" val="32684257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A7C6B-5E78-4169-BAE3-392ACBB157D5}"/>
              </a:ext>
            </a:extLst>
          </p:cNvPr>
          <p:cNvSpPr>
            <a:spLocks noGrp="1"/>
          </p:cNvSpPr>
          <p:nvPr>
            <p:ph type="title"/>
          </p:nvPr>
        </p:nvSpPr>
        <p:spPr>
          <a:xfrm>
            <a:off x="1981200" y="478172"/>
            <a:ext cx="5753450" cy="813733"/>
          </a:xfrm>
        </p:spPr>
        <p:txBody>
          <a:bodyPr/>
          <a:lstStyle/>
          <a:p>
            <a:r>
              <a:rPr lang="en-GB">
                <a:solidFill>
                  <a:schemeClr val="bg1"/>
                </a:solidFill>
                <a:cs typeface="Arial"/>
              </a:rPr>
              <a:t>Future Amendments</a:t>
            </a:r>
          </a:p>
        </p:txBody>
      </p:sp>
      <p:sp>
        <p:nvSpPr>
          <p:cNvPr id="3" name="Content Placeholder 2">
            <a:extLst>
              <a:ext uri="{FF2B5EF4-FFF2-40B4-BE49-F238E27FC236}">
                <a16:creationId xmlns:a16="http://schemas.microsoft.com/office/drawing/2014/main" id="{EA26473C-5772-426B-8EAA-CBD4EB497A15}"/>
              </a:ext>
            </a:extLst>
          </p:cNvPr>
          <p:cNvSpPr>
            <a:spLocks noGrp="1"/>
          </p:cNvSpPr>
          <p:nvPr>
            <p:ph idx="1"/>
          </p:nvPr>
        </p:nvSpPr>
        <p:spPr>
          <a:xfrm>
            <a:off x="511727" y="2365695"/>
            <a:ext cx="10452683" cy="3716324"/>
          </a:xfrm>
        </p:spPr>
        <p:txBody>
          <a:bodyPr>
            <a:normAutofit lnSpcReduction="10000"/>
          </a:bodyPr>
          <a:lstStyle/>
          <a:p>
            <a:pPr marL="0" indent="0">
              <a:buNone/>
            </a:pPr>
            <a:r>
              <a:rPr lang="en-GB" sz="2600">
                <a:cs typeface="Arial"/>
              </a:rPr>
              <a:t>Currently, only one regulation-making power is actively being considered, regarding the collection of fines for data reporting/excess emissions premiums.</a:t>
            </a:r>
          </a:p>
          <a:p>
            <a:pPr marL="0" indent="0">
              <a:buNone/>
            </a:pPr>
            <a:endParaRPr lang="en-GB" sz="2600">
              <a:cs typeface="Arial"/>
            </a:endParaRPr>
          </a:p>
          <a:p>
            <a:pPr marL="0" indent="0">
              <a:buNone/>
            </a:pPr>
            <a:r>
              <a:rPr lang="en-GB" sz="2600">
                <a:cs typeface="Arial"/>
              </a:rPr>
              <a:t>While the penalties are set out in both regulations, neither regulation currently has a procedure for issuing such a penalty. </a:t>
            </a:r>
          </a:p>
          <a:p>
            <a:pPr marL="0" indent="0">
              <a:buNone/>
            </a:pPr>
            <a:endParaRPr lang="en-GB" sz="2600">
              <a:cs typeface="Arial"/>
            </a:endParaRPr>
          </a:p>
          <a:p>
            <a:pPr marL="0" indent="0">
              <a:buNone/>
            </a:pPr>
            <a:r>
              <a:rPr lang="en-GB" sz="2600">
                <a:cs typeface="Arial"/>
              </a:rPr>
              <a:t>That being said, other amendments to the regulations will clearly be needed in due course.</a:t>
            </a:r>
            <a:endParaRPr lang="en-GB" sz="2200">
              <a:cs typeface="Arial"/>
            </a:endParaRPr>
          </a:p>
          <a:p>
            <a:pPr lvl="1"/>
            <a:endParaRPr lang="en-GB" sz="2200">
              <a:cs typeface="Arial"/>
            </a:endParaRPr>
          </a:p>
          <a:p>
            <a:endParaRPr lang="en-GB" sz="2600">
              <a:cs typeface="Arial"/>
            </a:endParaRPr>
          </a:p>
          <a:p>
            <a:endParaRPr lang="en-GB" sz="1400">
              <a:ea typeface="+mn-lt"/>
              <a:cs typeface="+mn-lt"/>
            </a:endParaRPr>
          </a:p>
          <a:p>
            <a:pPr marL="0" indent="0">
              <a:buNone/>
            </a:pPr>
            <a:endParaRPr lang="en-GB">
              <a:cs typeface="Arial"/>
            </a:endParaRPr>
          </a:p>
        </p:txBody>
      </p:sp>
    </p:spTree>
    <p:extLst>
      <p:ext uri="{BB962C8B-B14F-4D97-AF65-F5344CB8AC3E}">
        <p14:creationId xmlns:p14="http://schemas.microsoft.com/office/powerpoint/2010/main" val="28949875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A7C6B-5E78-4169-BAE3-392ACBB157D5}"/>
              </a:ext>
            </a:extLst>
          </p:cNvPr>
          <p:cNvSpPr>
            <a:spLocks noGrp="1"/>
          </p:cNvSpPr>
          <p:nvPr>
            <p:ph type="title"/>
          </p:nvPr>
        </p:nvSpPr>
        <p:spPr>
          <a:xfrm>
            <a:off x="1981200" y="478172"/>
            <a:ext cx="5753450" cy="813733"/>
          </a:xfrm>
        </p:spPr>
        <p:txBody>
          <a:bodyPr/>
          <a:lstStyle/>
          <a:p>
            <a:r>
              <a:rPr lang="en-GB">
                <a:solidFill>
                  <a:schemeClr val="bg1"/>
                </a:solidFill>
                <a:cs typeface="Arial"/>
              </a:rPr>
              <a:t>Future Amendments</a:t>
            </a:r>
          </a:p>
        </p:txBody>
      </p:sp>
      <p:sp>
        <p:nvSpPr>
          <p:cNvPr id="3" name="Content Placeholder 2">
            <a:extLst>
              <a:ext uri="{FF2B5EF4-FFF2-40B4-BE49-F238E27FC236}">
                <a16:creationId xmlns:a16="http://schemas.microsoft.com/office/drawing/2014/main" id="{EA26473C-5772-426B-8EAA-CBD4EB497A15}"/>
              </a:ext>
            </a:extLst>
          </p:cNvPr>
          <p:cNvSpPr>
            <a:spLocks noGrp="1"/>
          </p:cNvSpPr>
          <p:nvPr>
            <p:ph idx="1"/>
          </p:nvPr>
        </p:nvSpPr>
        <p:spPr>
          <a:xfrm>
            <a:off x="511727" y="2365695"/>
            <a:ext cx="10452683" cy="3716324"/>
          </a:xfrm>
        </p:spPr>
        <p:txBody>
          <a:bodyPr>
            <a:normAutofit/>
          </a:bodyPr>
          <a:lstStyle/>
          <a:p>
            <a:pPr marL="0" indent="0">
              <a:buNone/>
            </a:pPr>
            <a:r>
              <a:rPr lang="en-GB" sz="2600">
                <a:cs typeface="Arial"/>
              </a:rPr>
              <a:t>Earlier this week, the EU adopted 2 new delegated regulations – </a:t>
            </a:r>
          </a:p>
          <a:p>
            <a:pPr lvl="1"/>
            <a:r>
              <a:rPr lang="en-GB" sz="2200">
                <a:cs typeface="Arial"/>
              </a:rPr>
              <a:t>2021/1429 – amending data collection requirements in order to identify special purpose vehicles;</a:t>
            </a:r>
          </a:p>
          <a:p>
            <a:pPr lvl="1"/>
            <a:r>
              <a:rPr lang="en-GB" sz="2200">
                <a:cs typeface="Arial"/>
              </a:rPr>
              <a:t>2021/1430 – specifying the data to be reported by EU Member States for the purposes of verifying the CO2 emissions and fuel consumption of new HDVs.</a:t>
            </a:r>
          </a:p>
          <a:p>
            <a:pPr marL="0" indent="0">
              <a:buNone/>
            </a:pPr>
            <a:r>
              <a:rPr lang="en-GB" sz="2200">
                <a:cs typeface="Arial"/>
              </a:rPr>
              <a:t>These new EU regulations do not directly apply in the UK/will not be retained in UK law.</a:t>
            </a:r>
          </a:p>
          <a:p>
            <a:pPr marL="0" indent="0">
              <a:buNone/>
            </a:pPr>
            <a:r>
              <a:rPr lang="en-GB" sz="2200">
                <a:cs typeface="Arial"/>
              </a:rPr>
              <a:t>In these particular areas, DfT officials will consider what amendments will work best in the UK, and we are happy to take views.</a:t>
            </a:r>
          </a:p>
          <a:p>
            <a:pPr marL="0" indent="0">
              <a:buNone/>
            </a:pPr>
            <a:endParaRPr lang="en-GB" sz="2600">
              <a:cs typeface="Arial"/>
            </a:endParaRPr>
          </a:p>
          <a:p>
            <a:pPr marL="0" indent="0">
              <a:buNone/>
            </a:pPr>
            <a:endParaRPr lang="en-GB" sz="1400">
              <a:ea typeface="+mn-lt"/>
              <a:cs typeface="+mn-lt"/>
            </a:endParaRPr>
          </a:p>
        </p:txBody>
      </p:sp>
    </p:spTree>
    <p:extLst>
      <p:ext uri="{BB962C8B-B14F-4D97-AF65-F5344CB8AC3E}">
        <p14:creationId xmlns:p14="http://schemas.microsoft.com/office/powerpoint/2010/main" val="31345922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A7C6B-5E78-4169-BAE3-392ACBB157D5}"/>
              </a:ext>
            </a:extLst>
          </p:cNvPr>
          <p:cNvSpPr>
            <a:spLocks noGrp="1"/>
          </p:cNvSpPr>
          <p:nvPr>
            <p:ph type="title"/>
          </p:nvPr>
        </p:nvSpPr>
        <p:spPr>
          <a:xfrm>
            <a:off x="1981200" y="478172"/>
            <a:ext cx="5753450" cy="813733"/>
          </a:xfrm>
        </p:spPr>
        <p:txBody>
          <a:bodyPr/>
          <a:lstStyle/>
          <a:p>
            <a:r>
              <a:rPr lang="en-GB">
                <a:solidFill>
                  <a:schemeClr val="bg1"/>
                </a:solidFill>
                <a:cs typeface="Arial"/>
              </a:rPr>
              <a:t>Contact Details</a:t>
            </a:r>
          </a:p>
        </p:txBody>
      </p:sp>
      <p:sp>
        <p:nvSpPr>
          <p:cNvPr id="3" name="Content Placeholder 2">
            <a:extLst>
              <a:ext uri="{FF2B5EF4-FFF2-40B4-BE49-F238E27FC236}">
                <a16:creationId xmlns:a16="http://schemas.microsoft.com/office/drawing/2014/main" id="{EA26473C-5772-426B-8EAA-CBD4EB497A15}"/>
              </a:ext>
            </a:extLst>
          </p:cNvPr>
          <p:cNvSpPr>
            <a:spLocks noGrp="1"/>
          </p:cNvSpPr>
          <p:nvPr>
            <p:ph idx="1"/>
          </p:nvPr>
        </p:nvSpPr>
        <p:spPr>
          <a:xfrm>
            <a:off x="511727" y="2365695"/>
            <a:ext cx="10452683" cy="3716324"/>
          </a:xfrm>
        </p:spPr>
        <p:txBody>
          <a:bodyPr>
            <a:normAutofit fontScale="85000" lnSpcReduction="20000"/>
          </a:bodyPr>
          <a:lstStyle/>
          <a:p>
            <a:r>
              <a:rPr lang="en-GB" sz="2400">
                <a:ea typeface="+mn-lt"/>
                <a:cs typeface="+mn-lt"/>
              </a:rPr>
              <a:t>VCA (the enforcement body)</a:t>
            </a:r>
            <a:endParaRPr lang="en-US" sz="2400">
              <a:ea typeface="+mn-lt"/>
              <a:cs typeface="+mn-lt"/>
            </a:endParaRPr>
          </a:p>
          <a:p>
            <a:pPr marL="0" indent="0">
              <a:buNone/>
            </a:pPr>
            <a:r>
              <a:rPr lang="en-GB" sz="2400">
                <a:ea typeface="+mn-lt"/>
                <a:cs typeface="+mn-lt"/>
                <a:hlinkClick r:id="rId2"/>
              </a:rPr>
              <a:t>fleetaverage@vca.gov.uk</a:t>
            </a:r>
            <a:r>
              <a:rPr lang="en-GB" sz="2400">
                <a:ea typeface="+mn-lt"/>
                <a:cs typeface="+mn-lt"/>
              </a:rPr>
              <a:t> </a:t>
            </a:r>
            <a:endParaRPr lang="en-GB" sz="2400">
              <a:cs typeface="Arial"/>
            </a:endParaRPr>
          </a:p>
          <a:p>
            <a:pPr marL="0" indent="0">
              <a:buNone/>
            </a:pPr>
            <a:endParaRPr lang="en-GB" sz="2400">
              <a:cs typeface="Arial"/>
            </a:endParaRPr>
          </a:p>
          <a:p>
            <a:r>
              <a:rPr lang="en-GB" sz="2400">
                <a:cs typeface="Arial"/>
              </a:rPr>
              <a:t>Environment Strategy (policy)</a:t>
            </a:r>
          </a:p>
          <a:p>
            <a:pPr marL="0" indent="0">
              <a:buNone/>
            </a:pPr>
            <a:r>
              <a:rPr lang="en-GB" sz="2400">
                <a:cs typeface="Arial"/>
                <a:hlinkClick r:id="rId3"/>
              </a:rPr>
              <a:t>environmental.strategy@dft.gov.uk</a:t>
            </a:r>
            <a:r>
              <a:rPr lang="en-GB" sz="2400">
                <a:cs typeface="Arial"/>
              </a:rPr>
              <a:t> </a:t>
            </a:r>
          </a:p>
          <a:p>
            <a:pPr marL="0" indent="0">
              <a:buNone/>
            </a:pPr>
            <a:endParaRPr lang="en-GB" sz="2400">
              <a:cs typeface="Arial"/>
            </a:endParaRPr>
          </a:p>
          <a:p>
            <a:r>
              <a:rPr lang="en-GB" sz="2400">
                <a:cs typeface="Arial"/>
              </a:rPr>
              <a:t>Vehicle Statistics </a:t>
            </a:r>
          </a:p>
          <a:p>
            <a:pPr marL="0" indent="0">
              <a:buNone/>
            </a:pPr>
            <a:r>
              <a:rPr lang="en-GB" sz="2400">
                <a:cs typeface="Arial"/>
                <a:hlinkClick r:id="rId4"/>
              </a:rPr>
              <a:t>vehicles.stats@dft.gov.uk</a:t>
            </a:r>
            <a:r>
              <a:rPr lang="en-GB" sz="2400">
                <a:cs typeface="Arial"/>
              </a:rPr>
              <a:t> </a:t>
            </a:r>
          </a:p>
          <a:p>
            <a:pPr marL="0" indent="0">
              <a:buNone/>
            </a:pPr>
            <a:endParaRPr lang="en-GB" sz="2400">
              <a:cs typeface="Arial"/>
            </a:endParaRPr>
          </a:p>
          <a:p>
            <a:r>
              <a:rPr lang="en-GB" sz="2400">
                <a:cs typeface="Arial"/>
              </a:rPr>
              <a:t>DVLA </a:t>
            </a:r>
          </a:p>
          <a:p>
            <a:pPr marL="0" indent="0">
              <a:buNone/>
            </a:pPr>
            <a:r>
              <a:rPr lang="en-GB" sz="2400">
                <a:ea typeface="+mn-lt"/>
                <a:cs typeface="+mn-lt"/>
                <a:hlinkClick r:id="rId5"/>
              </a:rPr>
              <a:t>VED.Reform@dvla.gov.uk</a:t>
            </a:r>
            <a:r>
              <a:rPr lang="en-GB" sz="2400">
                <a:ea typeface="+mn-lt"/>
                <a:cs typeface="+mn-lt"/>
              </a:rPr>
              <a:t> or Basecamp </a:t>
            </a:r>
            <a:endParaRPr lang="en-GB" sz="2400">
              <a:cs typeface="Arial"/>
            </a:endParaRPr>
          </a:p>
          <a:p>
            <a:pPr marL="0" indent="0">
              <a:buNone/>
            </a:pPr>
            <a:endParaRPr lang="en-GB" sz="2600">
              <a:cs typeface="Arial"/>
            </a:endParaRPr>
          </a:p>
          <a:p>
            <a:pPr marL="0" indent="0">
              <a:buNone/>
            </a:pPr>
            <a:endParaRPr lang="en-GB" sz="1400">
              <a:ea typeface="+mn-lt"/>
              <a:cs typeface="+mn-lt"/>
            </a:endParaRPr>
          </a:p>
        </p:txBody>
      </p:sp>
    </p:spTree>
    <p:extLst>
      <p:ext uri="{BB962C8B-B14F-4D97-AF65-F5344CB8AC3E}">
        <p14:creationId xmlns:p14="http://schemas.microsoft.com/office/powerpoint/2010/main" val="15422676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44C8FC7-A0D3-4DD2-BB90-28D38C1D7473}"/>
              </a:ext>
            </a:extLst>
          </p:cNvPr>
          <p:cNvSpPr>
            <a:spLocks noGrp="1"/>
          </p:cNvSpPr>
          <p:nvPr>
            <p:ph type="title"/>
          </p:nvPr>
        </p:nvSpPr>
        <p:spPr>
          <a:xfrm>
            <a:off x="4717707" y="2132856"/>
            <a:ext cx="6336704" cy="1872208"/>
          </a:xfrm>
        </p:spPr>
        <p:txBody>
          <a:bodyPr>
            <a:noAutofit/>
          </a:bodyPr>
          <a:lstStyle/>
          <a:p>
            <a:r>
              <a:rPr lang="en-GB" sz="6000">
                <a:latin typeface="Arial" panose="020B0604020202020204" pitchFamily="34" charset="0"/>
                <a:cs typeface="Arial" panose="020B0604020202020204" pitchFamily="34" charset="0"/>
              </a:rPr>
              <a:t>Any Other Business</a:t>
            </a:r>
          </a:p>
        </p:txBody>
      </p:sp>
    </p:spTree>
    <p:extLst>
      <p:ext uri="{BB962C8B-B14F-4D97-AF65-F5344CB8AC3E}">
        <p14:creationId xmlns:p14="http://schemas.microsoft.com/office/powerpoint/2010/main" val="511605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5" name="Table 64">
            <a:extLst>
              <a:ext uri="{FF2B5EF4-FFF2-40B4-BE49-F238E27FC236}">
                <a16:creationId xmlns:a16="http://schemas.microsoft.com/office/drawing/2014/main" id="{16F27578-7A31-485E-92B5-2151641613D9}"/>
              </a:ext>
            </a:extLst>
          </p:cNvPr>
          <p:cNvGraphicFramePr>
            <a:graphicFrameLocks noGrp="1"/>
          </p:cNvGraphicFramePr>
          <p:nvPr>
            <p:extLst>
              <p:ext uri="{D42A27DB-BD31-4B8C-83A1-F6EECF244321}">
                <p14:modId xmlns:p14="http://schemas.microsoft.com/office/powerpoint/2010/main" val="3849078724"/>
              </p:ext>
            </p:extLst>
          </p:nvPr>
        </p:nvGraphicFramePr>
        <p:xfrm>
          <a:off x="1033436" y="1989198"/>
          <a:ext cx="10123923" cy="4347945"/>
        </p:xfrm>
        <a:graphic>
          <a:graphicData uri="http://schemas.openxmlformats.org/drawingml/2006/table">
            <a:tbl>
              <a:tblPr firstRow="1" bandRow="1"/>
              <a:tblGrid>
                <a:gridCol w="1483261">
                  <a:extLst>
                    <a:ext uri="{9D8B030D-6E8A-4147-A177-3AD203B41FA5}">
                      <a16:colId xmlns:a16="http://schemas.microsoft.com/office/drawing/2014/main" val="574637655"/>
                    </a:ext>
                  </a:extLst>
                </a:gridCol>
                <a:gridCol w="6451134">
                  <a:extLst>
                    <a:ext uri="{9D8B030D-6E8A-4147-A177-3AD203B41FA5}">
                      <a16:colId xmlns:a16="http://schemas.microsoft.com/office/drawing/2014/main" val="2903844422"/>
                    </a:ext>
                  </a:extLst>
                </a:gridCol>
                <a:gridCol w="2189528">
                  <a:extLst>
                    <a:ext uri="{9D8B030D-6E8A-4147-A177-3AD203B41FA5}">
                      <a16:colId xmlns:a16="http://schemas.microsoft.com/office/drawing/2014/main" val="1465264167"/>
                    </a:ext>
                  </a:extLst>
                </a:gridCol>
              </a:tblGrid>
              <a:tr h="483105">
                <a:tc>
                  <a:txBody>
                    <a:bodyPr/>
                    <a:lstStyle/>
                    <a:p>
                      <a:r>
                        <a:rPr lang="en-GB" sz="2000" b="1">
                          <a:solidFill>
                            <a:schemeClr val="bg1"/>
                          </a:solidFill>
                          <a:effectLst/>
                          <a:latin typeface="Calibri" panose="020F0502020204030204" pitchFamily="34" charset="0"/>
                          <a:ea typeface="Calibri" panose="020F0502020204030204" pitchFamily="34" charset="0"/>
                        </a:rPr>
                        <a:t>Time</a:t>
                      </a:r>
                      <a:endParaRPr lang="en-GB" sz="2000">
                        <a:solidFill>
                          <a:schemeClr val="bg1"/>
                        </a:solidFill>
                        <a:effectLst/>
                        <a:latin typeface="Calibri" panose="020F0502020204030204" pitchFamily="34" charset="0"/>
                        <a:ea typeface="Calibri" panose="020F0502020204030204" pitchFamily="34" charset="0"/>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6853"/>
                    </a:solidFill>
                  </a:tcPr>
                </a:tc>
                <a:tc>
                  <a:txBody>
                    <a:bodyPr/>
                    <a:lstStyle/>
                    <a:p>
                      <a:r>
                        <a:rPr lang="en-GB" sz="2000" b="1">
                          <a:solidFill>
                            <a:schemeClr val="bg1"/>
                          </a:solidFill>
                          <a:effectLst/>
                          <a:latin typeface="Calibri" panose="020F0502020204030204" pitchFamily="34" charset="0"/>
                          <a:ea typeface="Calibri" panose="020F0502020204030204" pitchFamily="34" charset="0"/>
                        </a:rPr>
                        <a:t>Item</a:t>
                      </a:r>
                      <a:endParaRPr lang="en-GB" sz="2000">
                        <a:solidFill>
                          <a:schemeClr val="bg1"/>
                        </a:solidFill>
                        <a:effectLst/>
                        <a:latin typeface="Calibri" panose="020F0502020204030204" pitchFamily="34" charset="0"/>
                        <a:ea typeface="Calibri" panose="020F0502020204030204" pitchFamily="34" charset="0"/>
                      </a:endParaRPr>
                    </a:p>
                  </a:txBody>
                  <a:tcPr marL="68580" marR="68580" marT="0" marB="0">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6853"/>
                    </a:solidFill>
                  </a:tcPr>
                </a:tc>
                <a:tc>
                  <a:txBody>
                    <a:bodyPr/>
                    <a:lstStyle/>
                    <a:p>
                      <a:r>
                        <a:rPr lang="en-GB" sz="2000" b="1">
                          <a:solidFill>
                            <a:schemeClr val="bg1"/>
                          </a:solidFill>
                          <a:effectLst/>
                          <a:latin typeface="Calibri" panose="020F0502020204030204" pitchFamily="34" charset="0"/>
                          <a:ea typeface="Calibri" panose="020F0502020204030204" pitchFamily="34" charset="0"/>
                        </a:rPr>
                        <a:t>Speaker</a:t>
                      </a:r>
                      <a:endParaRPr lang="en-GB" sz="2000">
                        <a:solidFill>
                          <a:schemeClr val="bg1"/>
                        </a:solidFill>
                        <a:effectLst/>
                        <a:latin typeface="Calibri" panose="020F0502020204030204" pitchFamily="34" charset="0"/>
                        <a:ea typeface="Calibri" panose="020F0502020204030204" pitchFamily="34" charset="0"/>
                      </a:endParaRPr>
                    </a:p>
                  </a:txBody>
                  <a:tcPr marL="0" marR="0" marT="0" marB="0">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6853"/>
                    </a:solidFill>
                  </a:tcPr>
                </a:tc>
                <a:extLst>
                  <a:ext uri="{0D108BD9-81ED-4DB2-BD59-A6C34878D82A}">
                    <a16:rowId xmlns:a16="http://schemas.microsoft.com/office/drawing/2014/main" val="1502786260"/>
                  </a:ext>
                </a:extLst>
              </a:tr>
              <a:tr h="483105">
                <a:tc>
                  <a:txBody>
                    <a:bodyPr/>
                    <a:lstStyle/>
                    <a:p>
                      <a:r>
                        <a:rPr lang="en-GB" sz="2000">
                          <a:effectLst/>
                          <a:latin typeface="Calibri" panose="020F0502020204030204" pitchFamily="34" charset="0"/>
                          <a:ea typeface="Calibri" panose="020F0502020204030204" pitchFamily="34" charset="0"/>
                        </a:rPr>
                        <a:t>13:30</a:t>
                      </a:r>
                    </a:p>
                  </a:txBody>
                  <a:tcPr marL="68580" marR="68580" marT="0" marB="0">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06853">
                        <a:tint val="20000"/>
                      </a:srgbClr>
                    </a:solidFill>
                  </a:tcPr>
                </a:tc>
                <a:tc>
                  <a:txBody>
                    <a:bodyPr/>
                    <a:lstStyle/>
                    <a:p>
                      <a:r>
                        <a:rPr lang="en-GB" sz="2000">
                          <a:effectLst/>
                          <a:latin typeface="Calibri" panose="020F0502020204030204" pitchFamily="34" charset="0"/>
                          <a:ea typeface="Calibri" panose="020F0502020204030204" pitchFamily="34" charset="0"/>
                        </a:rPr>
                        <a:t>Introduction and Background</a:t>
                      </a:r>
                    </a:p>
                  </a:txBody>
                  <a:tcPr marL="68580" marR="68580" marT="0" marB="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6853">
                        <a:tint val="20000"/>
                      </a:srgbClr>
                    </a:solidFill>
                  </a:tcPr>
                </a:tc>
                <a:tc>
                  <a:txBody>
                    <a:bodyPr/>
                    <a:lstStyle/>
                    <a:p>
                      <a:r>
                        <a:rPr lang="en-GB" sz="2000">
                          <a:effectLst/>
                          <a:latin typeface="Calibri" panose="020F0502020204030204" pitchFamily="34" charset="0"/>
                          <a:ea typeface="Calibri" panose="020F0502020204030204" pitchFamily="34" charset="0"/>
                        </a:rPr>
                        <a:t>DfT</a:t>
                      </a:r>
                    </a:p>
                  </a:txBody>
                  <a:tcPr marL="0" marR="0" marT="0" marB="0">
                    <a:lnL w="12700" cap="flat" cmpd="sng" algn="ctr">
                      <a:solidFill>
                        <a:sysClr val="window" lastClr="FFFFFF"/>
                      </a:solidFill>
                      <a:prstDash val="solid"/>
                      <a:round/>
                      <a:headEnd type="none" w="med" len="med"/>
                      <a:tailEnd type="none" w="med" len="med"/>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06853">
                        <a:tint val="20000"/>
                      </a:srgbClr>
                    </a:solidFill>
                  </a:tcPr>
                </a:tc>
                <a:extLst>
                  <a:ext uri="{0D108BD9-81ED-4DB2-BD59-A6C34878D82A}">
                    <a16:rowId xmlns:a16="http://schemas.microsoft.com/office/drawing/2014/main" val="2757823117"/>
                  </a:ext>
                </a:extLst>
              </a:tr>
              <a:tr h="483105">
                <a:tc>
                  <a:txBody>
                    <a:bodyPr/>
                    <a:lstStyle/>
                    <a:p>
                      <a:r>
                        <a:rPr lang="en-GB" sz="2000">
                          <a:effectLst/>
                          <a:latin typeface="Calibri" panose="020F0502020204030204" pitchFamily="34" charset="0"/>
                          <a:ea typeface="Calibri" panose="020F0502020204030204" pitchFamily="34" charset="0"/>
                        </a:rPr>
                        <a:t>13:45</a:t>
                      </a: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6853">
                        <a:tint val="40000"/>
                      </a:srgbClr>
                    </a:solidFill>
                  </a:tcPr>
                </a:tc>
                <a:tc>
                  <a:txBody>
                    <a:bodyPr/>
                    <a:lstStyle/>
                    <a:p>
                      <a:r>
                        <a:rPr lang="en-GB" sz="2000">
                          <a:effectLst/>
                          <a:latin typeface="Calibri" panose="020F0502020204030204" pitchFamily="34" charset="0"/>
                          <a:ea typeface="Calibri" panose="020F0502020204030204" pitchFamily="34" charset="0"/>
                        </a:rPr>
                        <a:t>Submitting your data return</a:t>
                      </a:r>
                    </a:p>
                  </a:txBody>
                  <a:tcPr marL="68580" marR="68580" marT="0" marB="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6853">
                        <a:tint val="40000"/>
                      </a:srgbClr>
                    </a:solidFill>
                  </a:tcPr>
                </a:tc>
                <a:tc>
                  <a:txBody>
                    <a:bodyPr/>
                    <a:lstStyle/>
                    <a:p>
                      <a:r>
                        <a:rPr lang="en-GB" sz="2000">
                          <a:effectLst/>
                          <a:latin typeface="Calibri" panose="020F0502020204030204" pitchFamily="34" charset="0"/>
                          <a:ea typeface="Calibri" panose="020F0502020204030204" pitchFamily="34" charset="0"/>
                        </a:rPr>
                        <a:t>VCA</a:t>
                      </a:r>
                    </a:p>
                  </a:txBody>
                  <a:tcPr marL="0" marR="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6853">
                        <a:tint val="40000"/>
                      </a:srgbClr>
                    </a:solidFill>
                  </a:tcPr>
                </a:tc>
                <a:extLst>
                  <a:ext uri="{0D108BD9-81ED-4DB2-BD59-A6C34878D82A}">
                    <a16:rowId xmlns:a16="http://schemas.microsoft.com/office/drawing/2014/main" val="3571703603"/>
                  </a:ext>
                </a:extLst>
              </a:tr>
              <a:tr h="483105">
                <a:tc>
                  <a:txBody>
                    <a:bodyPr/>
                    <a:lstStyle/>
                    <a:p>
                      <a:r>
                        <a:rPr lang="en-GB" sz="2000">
                          <a:effectLst/>
                          <a:latin typeface="Calibri" panose="020F0502020204030204" pitchFamily="34" charset="0"/>
                          <a:ea typeface="Calibri" panose="020F0502020204030204" pitchFamily="34" charset="0"/>
                        </a:rPr>
                        <a:t>14:15</a:t>
                      </a:r>
                    </a:p>
                  </a:txBody>
                  <a:tcPr marL="68580" marR="68580" marT="0" marB="0">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06853">
                        <a:tint val="20000"/>
                      </a:srgbClr>
                    </a:solidFill>
                  </a:tcPr>
                </a:tc>
                <a:tc>
                  <a:txBody>
                    <a:bodyPr/>
                    <a:lstStyle/>
                    <a:p>
                      <a:r>
                        <a:rPr lang="en-GB" sz="2000">
                          <a:effectLst/>
                          <a:latin typeface="Calibri" panose="020F0502020204030204" pitchFamily="34" charset="0"/>
                          <a:ea typeface="Calibri" panose="020F0502020204030204" pitchFamily="34" charset="0"/>
                        </a:rPr>
                        <a:t>Questions for VCA</a:t>
                      </a:r>
                    </a:p>
                  </a:txBody>
                  <a:tcPr marL="68580" marR="68580" marT="0" marB="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6853">
                        <a:tint val="20000"/>
                      </a:srgbClr>
                    </a:solidFill>
                  </a:tcPr>
                </a:tc>
                <a:tc>
                  <a:txBody>
                    <a:bodyPr/>
                    <a:lstStyle/>
                    <a:p>
                      <a:r>
                        <a:rPr lang="en-GB" sz="2000">
                          <a:effectLst/>
                          <a:latin typeface="Calibri" panose="020F0502020204030204" pitchFamily="34" charset="0"/>
                          <a:ea typeface="Calibri" panose="020F0502020204030204" pitchFamily="34" charset="0"/>
                        </a:rPr>
                        <a:t>All</a:t>
                      </a:r>
                    </a:p>
                  </a:txBody>
                  <a:tcPr marL="0" marR="0" marT="0" marB="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06853">
                        <a:tint val="20000"/>
                      </a:srgbClr>
                    </a:solidFill>
                  </a:tcPr>
                </a:tc>
                <a:extLst>
                  <a:ext uri="{0D108BD9-81ED-4DB2-BD59-A6C34878D82A}">
                    <a16:rowId xmlns:a16="http://schemas.microsoft.com/office/drawing/2014/main" val="1193418933"/>
                  </a:ext>
                </a:extLst>
              </a:tr>
              <a:tr h="483105">
                <a:tc>
                  <a:txBody>
                    <a:bodyPr/>
                    <a:lstStyle/>
                    <a:p>
                      <a:r>
                        <a:rPr lang="en-GB" sz="2000">
                          <a:effectLst/>
                          <a:latin typeface="Calibri" panose="020F0502020204030204" pitchFamily="34" charset="0"/>
                          <a:ea typeface="Calibri" panose="020F0502020204030204" pitchFamily="34" charset="0"/>
                        </a:rPr>
                        <a:t>14:45</a:t>
                      </a: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6853">
                        <a:tint val="40000"/>
                      </a:srgbClr>
                    </a:solidFill>
                  </a:tcPr>
                </a:tc>
                <a:tc>
                  <a:txBody>
                    <a:bodyPr/>
                    <a:lstStyle/>
                    <a:p>
                      <a:r>
                        <a:rPr lang="en-GB" sz="2000">
                          <a:effectLst/>
                          <a:latin typeface="Calibri" panose="020F0502020204030204" pitchFamily="34" charset="0"/>
                          <a:ea typeface="Calibri" panose="020F0502020204030204" pitchFamily="34" charset="0"/>
                        </a:rPr>
                        <a:t>Comfort break if needed</a:t>
                      </a:r>
                    </a:p>
                  </a:txBody>
                  <a:tcPr marL="68580" marR="68580" marT="0" marB="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6853">
                        <a:tint val="40000"/>
                      </a:srgbClr>
                    </a:solidFill>
                  </a:tcPr>
                </a:tc>
                <a:tc>
                  <a:txBody>
                    <a:bodyPr/>
                    <a:lstStyle/>
                    <a:p>
                      <a:r>
                        <a:rPr lang="en-GB" sz="2000">
                          <a:effectLst/>
                          <a:latin typeface="Calibri" panose="020F0502020204030204" pitchFamily="34" charset="0"/>
                          <a:ea typeface="Calibri" panose="020F0502020204030204" pitchFamily="34" charset="0"/>
                        </a:rPr>
                        <a:t> </a:t>
                      </a:r>
                    </a:p>
                  </a:txBody>
                  <a:tcPr marL="0" marR="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6853">
                        <a:tint val="40000"/>
                      </a:srgbClr>
                    </a:solidFill>
                  </a:tcPr>
                </a:tc>
                <a:extLst>
                  <a:ext uri="{0D108BD9-81ED-4DB2-BD59-A6C34878D82A}">
                    <a16:rowId xmlns:a16="http://schemas.microsoft.com/office/drawing/2014/main" val="3885074241"/>
                  </a:ext>
                </a:extLst>
              </a:tr>
              <a:tr h="483105">
                <a:tc>
                  <a:txBody>
                    <a:bodyPr/>
                    <a:lstStyle/>
                    <a:p>
                      <a:r>
                        <a:rPr lang="en-GB" sz="2000">
                          <a:effectLst/>
                          <a:latin typeface="Calibri" panose="020F0502020204030204" pitchFamily="34" charset="0"/>
                          <a:ea typeface="Calibri" panose="020F0502020204030204" pitchFamily="34" charset="0"/>
                        </a:rPr>
                        <a:t>15:00</a:t>
                      </a:r>
                    </a:p>
                  </a:txBody>
                  <a:tcPr marL="68580" marR="68580" marT="0" marB="0">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06853">
                        <a:tint val="20000"/>
                      </a:srgbClr>
                    </a:solidFill>
                  </a:tcPr>
                </a:tc>
                <a:tc>
                  <a:txBody>
                    <a:bodyPr/>
                    <a:lstStyle/>
                    <a:p>
                      <a:r>
                        <a:rPr lang="en-GB" sz="2000">
                          <a:effectLst/>
                          <a:latin typeface="Calibri" panose="020F0502020204030204" pitchFamily="34" charset="0"/>
                          <a:ea typeface="Calibri" panose="020F0502020204030204" pitchFamily="34" charset="0"/>
                        </a:rPr>
                        <a:t>Summary of the draft guidance and addressing key concerns</a:t>
                      </a:r>
                    </a:p>
                  </a:txBody>
                  <a:tcPr marL="68580" marR="68580" marT="0" marB="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6853">
                        <a:tint val="20000"/>
                      </a:srgbClr>
                    </a:solidFill>
                  </a:tcPr>
                </a:tc>
                <a:tc>
                  <a:txBody>
                    <a:bodyPr/>
                    <a:lstStyle/>
                    <a:p>
                      <a:r>
                        <a:rPr lang="en-GB" sz="2000">
                          <a:effectLst/>
                          <a:latin typeface="Calibri" panose="020F0502020204030204" pitchFamily="34" charset="0"/>
                          <a:ea typeface="Calibri" panose="020F0502020204030204" pitchFamily="34" charset="0"/>
                        </a:rPr>
                        <a:t>DfT</a:t>
                      </a:r>
                    </a:p>
                  </a:txBody>
                  <a:tcPr marL="0" marR="0" marT="0" marB="0">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06853">
                        <a:tint val="20000"/>
                      </a:srgbClr>
                    </a:solidFill>
                  </a:tcPr>
                </a:tc>
                <a:extLst>
                  <a:ext uri="{0D108BD9-81ED-4DB2-BD59-A6C34878D82A}">
                    <a16:rowId xmlns:a16="http://schemas.microsoft.com/office/drawing/2014/main" val="2995665663"/>
                  </a:ext>
                </a:extLst>
              </a:tr>
              <a:tr h="483105">
                <a:tc>
                  <a:txBody>
                    <a:bodyPr/>
                    <a:lstStyle/>
                    <a:p>
                      <a:r>
                        <a:rPr lang="en-GB" sz="2000">
                          <a:effectLst/>
                          <a:latin typeface="Calibri" panose="020F0502020204030204" pitchFamily="34" charset="0"/>
                          <a:ea typeface="Calibri" panose="020F0502020204030204" pitchFamily="34" charset="0"/>
                        </a:rPr>
                        <a:t>15:20</a:t>
                      </a: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6853">
                        <a:tint val="40000"/>
                      </a:srgbClr>
                    </a:solidFill>
                  </a:tcPr>
                </a:tc>
                <a:tc>
                  <a:txBody>
                    <a:bodyPr/>
                    <a:lstStyle/>
                    <a:p>
                      <a:r>
                        <a:rPr lang="en-GB" sz="2000">
                          <a:effectLst/>
                          <a:latin typeface="Calibri" panose="020F0502020204030204" pitchFamily="34" charset="0"/>
                          <a:ea typeface="Calibri" panose="020F0502020204030204" pitchFamily="34" charset="0"/>
                        </a:rPr>
                        <a:t>Future and prospective amendments</a:t>
                      </a:r>
                    </a:p>
                  </a:txBody>
                  <a:tcPr marL="68580" marR="68580" marT="0" marB="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6853">
                        <a:tint val="40000"/>
                      </a:srgbClr>
                    </a:solidFill>
                  </a:tcPr>
                </a:tc>
                <a:tc>
                  <a:txBody>
                    <a:bodyPr/>
                    <a:lstStyle/>
                    <a:p>
                      <a:r>
                        <a:rPr lang="en-GB" sz="2000">
                          <a:effectLst/>
                          <a:latin typeface="Calibri" panose="020F0502020204030204" pitchFamily="34" charset="0"/>
                          <a:ea typeface="Calibri" panose="020F0502020204030204" pitchFamily="34" charset="0"/>
                        </a:rPr>
                        <a:t>DfT</a:t>
                      </a:r>
                    </a:p>
                  </a:txBody>
                  <a:tcPr marL="0" marR="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6853">
                        <a:tint val="40000"/>
                      </a:srgbClr>
                    </a:solidFill>
                  </a:tcPr>
                </a:tc>
                <a:extLst>
                  <a:ext uri="{0D108BD9-81ED-4DB2-BD59-A6C34878D82A}">
                    <a16:rowId xmlns:a16="http://schemas.microsoft.com/office/drawing/2014/main" val="1262034033"/>
                  </a:ext>
                </a:extLst>
              </a:tr>
              <a:tr h="483105">
                <a:tc>
                  <a:txBody>
                    <a:bodyPr/>
                    <a:lstStyle/>
                    <a:p>
                      <a:r>
                        <a:rPr lang="en-GB" sz="2000">
                          <a:effectLst/>
                          <a:latin typeface="Calibri" panose="020F0502020204030204" pitchFamily="34" charset="0"/>
                          <a:ea typeface="Calibri" panose="020F0502020204030204" pitchFamily="34" charset="0"/>
                        </a:rPr>
                        <a:t>15:30</a:t>
                      </a: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6853">
                        <a:tint val="20000"/>
                      </a:srgbClr>
                    </a:solidFill>
                  </a:tcPr>
                </a:tc>
                <a:tc>
                  <a:txBody>
                    <a:bodyPr/>
                    <a:lstStyle/>
                    <a:p>
                      <a:r>
                        <a:rPr lang="en-GB" sz="2000">
                          <a:effectLst/>
                          <a:latin typeface="Calibri" panose="020F0502020204030204" pitchFamily="34" charset="0"/>
                          <a:ea typeface="Calibri" panose="020F0502020204030204" pitchFamily="34" charset="0"/>
                        </a:rPr>
                        <a:t>Questions and discussion</a:t>
                      </a:r>
                    </a:p>
                  </a:txBody>
                  <a:tcPr marL="68580" marR="68580" marT="0" marB="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6853">
                        <a:tint val="20000"/>
                      </a:srgbClr>
                    </a:solidFill>
                  </a:tcPr>
                </a:tc>
                <a:tc>
                  <a:txBody>
                    <a:bodyPr/>
                    <a:lstStyle/>
                    <a:p>
                      <a:r>
                        <a:rPr lang="en-GB" sz="2000">
                          <a:effectLst/>
                          <a:latin typeface="Calibri" panose="020F0502020204030204" pitchFamily="34" charset="0"/>
                          <a:ea typeface="Calibri" panose="020F0502020204030204" pitchFamily="34" charset="0"/>
                        </a:rPr>
                        <a:t>All</a:t>
                      </a:r>
                    </a:p>
                  </a:txBody>
                  <a:tcPr marL="0" marR="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6853">
                        <a:tint val="20000"/>
                      </a:srgbClr>
                    </a:solidFill>
                  </a:tcPr>
                </a:tc>
                <a:extLst>
                  <a:ext uri="{0D108BD9-81ED-4DB2-BD59-A6C34878D82A}">
                    <a16:rowId xmlns:a16="http://schemas.microsoft.com/office/drawing/2014/main" val="3078961618"/>
                  </a:ext>
                </a:extLst>
              </a:tr>
              <a:tr h="483105">
                <a:tc>
                  <a:txBody>
                    <a:bodyPr/>
                    <a:lstStyle/>
                    <a:p>
                      <a:r>
                        <a:rPr lang="en-GB" sz="2000">
                          <a:effectLst/>
                          <a:latin typeface="Calibri" panose="020F0502020204030204" pitchFamily="34" charset="0"/>
                          <a:ea typeface="Calibri" panose="020F0502020204030204" pitchFamily="34" charset="0"/>
                        </a:rPr>
                        <a:t>16:00</a:t>
                      </a: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6853">
                        <a:tint val="40000"/>
                      </a:srgbClr>
                    </a:solidFill>
                  </a:tcPr>
                </a:tc>
                <a:tc>
                  <a:txBody>
                    <a:bodyPr/>
                    <a:lstStyle/>
                    <a:p>
                      <a:r>
                        <a:rPr lang="en-GB" sz="2000">
                          <a:effectLst/>
                          <a:latin typeface="Calibri" panose="020F0502020204030204" pitchFamily="34" charset="0"/>
                          <a:ea typeface="Calibri" panose="020F0502020204030204" pitchFamily="34" charset="0"/>
                        </a:rPr>
                        <a:t>End of workshop</a:t>
                      </a:r>
                    </a:p>
                  </a:txBody>
                  <a:tcPr marL="68580" marR="68580" marT="0" marB="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06853">
                        <a:tint val="40000"/>
                      </a:srgbClr>
                    </a:solidFill>
                  </a:tcPr>
                </a:tc>
                <a:tc>
                  <a:txBody>
                    <a:bodyPr/>
                    <a:lstStyle/>
                    <a:p>
                      <a:r>
                        <a:rPr lang="en-GB" sz="2000">
                          <a:effectLst/>
                          <a:latin typeface="Calibri" panose="020F0502020204030204" pitchFamily="34" charset="0"/>
                          <a:ea typeface="Calibri" panose="020F0502020204030204" pitchFamily="34" charset="0"/>
                        </a:rPr>
                        <a:t> </a:t>
                      </a:r>
                    </a:p>
                  </a:txBody>
                  <a:tcPr marL="0" marR="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6853">
                        <a:tint val="40000"/>
                      </a:srgbClr>
                    </a:solidFill>
                  </a:tcPr>
                </a:tc>
                <a:extLst>
                  <a:ext uri="{0D108BD9-81ED-4DB2-BD59-A6C34878D82A}">
                    <a16:rowId xmlns:a16="http://schemas.microsoft.com/office/drawing/2014/main" val="24618323"/>
                  </a:ext>
                </a:extLst>
              </a:tr>
            </a:tbl>
          </a:graphicData>
        </a:graphic>
      </p:graphicFrame>
      <p:sp>
        <p:nvSpPr>
          <p:cNvPr id="6" name="Title 1">
            <a:extLst>
              <a:ext uri="{FF2B5EF4-FFF2-40B4-BE49-F238E27FC236}">
                <a16:creationId xmlns:a16="http://schemas.microsoft.com/office/drawing/2014/main" id="{72C984F2-0DA8-4612-8CA6-9FBCCB521AF6}"/>
              </a:ext>
            </a:extLst>
          </p:cNvPr>
          <p:cNvSpPr>
            <a:spLocks noGrp="1"/>
          </p:cNvSpPr>
          <p:nvPr>
            <p:ph type="title"/>
          </p:nvPr>
        </p:nvSpPr>
        <p:spPr>
          <a:xfrm>
            <a:off x="2164360" y="385894"/>
            <a:ext cx="2466363" cy="822121"/>
          </a:xfrm>
        </p:spPr>
        <p:txBody>
          <a:bodyPr/>
          <a:lstStyle/>
          <a:p>
            <a:r>
              <a:rPr lang="en-GB">
                <a:solidFill>
                  <a:schemeClr val="bg1"/>
                </a:solidFill>
              </a:rPr>
              <a:t>Agenda</a:t>
            </a:r>
          </a:p>
        </p:txBody>
      </p:sp>
    </p:spTree>
    <p:extLst>
      <p:ext uri="{BB962C8B-B14F-4D97-AF65-F5344CB8AC3E}">
        <p14:creationId xmlns:p14="http://schemas.microsoft.com/office/powerpoint/2010/main" val="38712139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44C8FC7-A0D3-4DD2-BB90-28D38C1D7473}"/>
              </a:ext>
            </a:extLst>
          </p:cNvPr>
          <p:cNvSpPr>
            <a:spLocks noGrp="1"/>
          </p:cNvSpPr>
          <p:nvPr>
            <p:ph type="title"/>
          </p:nvPr>
        </p:nvSpPr>
        <p:spPr>
          <a:xfrm>
            <a:off x="4717707" y="2132856"/>
            <a:ext cx="6336704" cy="1872208"/>
          </a:xfrm>
        </p:spPr>
        <p:txBody>
          <a:bodyPr>
            <a:noAutofit/>
          </a:bodyPr>
          <a:lstStyle/>
          <a:p>
            <a:r>
              <a:rPr lang="en-GB" sz="6000">
                <a:latin typeface="Arial" panose="020B0604020202020204" pitchFamily="34" charset="0"/>
                <a:cs typeface="Arial" panose="020B0604020202020204" pitchFamily="34" charset="0"/>
              </a:rPr>
              <a:t>Thank you for attending</a:t>
            </a:r>
          </a:p>
        </p:txBody>
      </p:sp>
    </p:spTree>
    <p:extLst>
      <p:ext uri="{BB962C8B-B14F-4D97-AF65-F5344CB8AC3E}">
        <p14:creationId xmlns:p14="http://schemas.microsoft.com/office/powerpoint/2010/main" val="2813405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44C8FC7-A0D3-4DD2-BB90-28D38C1D7473}"/>
              </a:ext>
            </a:extLst>
          </p:cNvPr>
          <p:cNvSpPr>
            <a:spLocks noGrp="1"/>
          </p:cNvSpPr>
          <p:nvPr>
            <p:ph type="title"/>
          </p:nvPr>
        </p:nvSpPr>
        <p:spPr>
          <a:xfrm>
            <a:off x="4717707" y="2132856"/>
            <a:ext cx="6336704" cy="1872208"/>
          </a:xfrm>
        </p:spPr>
        <p:txBody>
          <a:bodyPr>
            <a:noAutofit/>
          </a:bodyPr>
          <a:lstStyle/>
          <a:p>
            <a:r>
              <a:rPr lang="en-GB" sz="6000">
                <a:latin typeface="Arial" panose="020B0604020202020204" pitchFamily="34" charset="0"/>
                <a:cs typeface="Arial" panose="020B0604020202020204" pitchFamily="34" charset="0"/>
              </a:rPr>
              <a:t>Present situation</a:t>
            </a:r>
          </a:p>
        </p:txBody>
      </p:sp>
    </p:spTree>
    <p:extLst>
      <p:ext uri="{BB962C8B-B14F-4D97-AF65-F5344CB8AC3E}">
        <p14:creationId xmlns:p14="http://schemas.microsoft.com/office/powerpoint/2010/main" val="24097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A7C6B-5E78-4169-BAE3-392ACBB157D5}"/>
              </a:ext>
            </a:extLst>
          </p:cNvPr>
          <p:cNvSpPr>
            <a:spLocks noGrp="1"/>
          </p:cNvSpPr>
          <p:nvPr>
            <p:ph type="title"/>
          </p:nvPr>
        </p:nvSpPr>
        <p:spPr>
          <a:xfrm>
            <a:off x="1981200" y="478172"/>
            <a:ext cx="5753450" cy="813733"/>
          </a:xfrm>
        </p:spPr>
        <p:txBody>
          <a:bodyPr/>
          <a:lstStyle/>
          <a:p>
            <a:r>
              <a:rPr lang="en-GB">
                <a:solidFill>
                  <a:schemeClr val="bg1"/>
                </a:solidFill>
                <a:cs typeface="Arial"/>
              </a:rPr>
              <a:t>Present situation</a:t>
            </a:r>
          </a:p>
        </p:txBody>
      </p:sp>
      <p:sp>
        <p:nvSpPr>
          <p:cNvPr id="3" name="Content Placeholder 2">
            <a:extLst>
              <a:ext uri="{FF2B5EF4-FFF2-40B4-BE49-F238E27FC236}">
                <a16:creationId xmlns:a16="http://schemas.microsoft.com/office/drawing/2014/main" id="{EA26473C-5772-426B-8EAA-CBD4EB497A15}"/>
              </a:ext>
            </a:extLst>
          </p:cNvPr>
          <p:cNvSpPr>
            <a:spLocks noGrp="1"/>
          </p:cNvSpPr>
          <p:nvPr>
            <p:ph idx="1"/>
          </p:nvPr>
        </p:nvSpPr>
        <p:spPr>
          <a:xfrm>
            <a:off x="511727" y="2365695"/>
            <a:ext cx="10452683" cy="3716324"/>
          </a:xfrm>
        </p:spPr>
        <p:txBody>
          <a:bodyPr>
            <a:normAutofit fontScale="92500" lnSpcReduction="20000"/>
          </a:bodyPr>
          <a:lstStyle/>
          <a:p>
            <a:r>
              <a:rPr lang="en-GB" sz="2600">
                <a:cs typeface="Arial"/>
              </a:rPr>
              <a:t>The new UK heavy duty vehicle CO</a:t>
            </a:r>
            <a:r>
              <a:rPr lang="en-GB" sz="2600" baseline="-25000">
                <a:cs typeface="Arial"/>
              </a:rPr>
              <a:t>2</a:t>
            </a:r>
            <a:r>
              <a:rPr lang="en-GB" sz="2600">
                <a:cs typeface="Arial"/>
              </a:rPr>
              <a:t> emissions regulations are in force as of 1 January 2021. </a:t>
            </a:r>
          </a:p>
          <a:p>
            <a:endParaRPr lang="en-GB" sz="1400">
              <a:cs typeface="Arial"/>
            </a:endParaRPr>
          </a:p>
          <a:p>
            <a:r>
              <a:rPr lang="en-GB" sz="2600">
                <a:cs typeface="Arial"/>
              </a:rPr>
              <a:t>Two Statutory Instruments (SIs) are currently in force alongside the retained EU Regulations – SI 2019/846 &amp; SI 2020/1402.</a:t>
            </a:r>
          </a:p>
          <a:p>
            <a:endParaRPr lang="en-GB" sz="1400">
              <a:cs typeface="Arial"/>
            </a:endParaRPr>
          </a:p>
          <a:p>
            <a:r>
              <a:rPr lang="en-GB" sz="2600">
                <a:ea typeface="+mn-lt"/>
                <a:cs typeface="+mn-lt"/>
              </a:rPr>
              <a:t>The VCA is the nominated enforcement body for the regulations.</a:t>
            </a:r>
            <a:endParaRPr lang="en-GB" sz="2600">
              <a:cs typeface="Arial"/>
            </a:endParaRPr>
          </a:p>
          <a:p>
            <a:pPr marL="0" indent="0">
              <a:buNone/>
            </a:pPr>
            <a:endParaRPr lang="en-GB" sz="1400">
              <a:cs typeface="Arial"/>
            </a:endParaRPr>
          </a:p>
          <a:p>
            <a:r>
              <a:rPr lang="en-GB" sz="2600">
                <a:cs typeface="Arial"/>
              </a:rPr>
              <a:t>The regulatory regime will require amendments from time to time to ensure they continue to function, and to legislate where gaps appear. We plan to make additional amendments on the regulations, and any such amendments will be trialled in this Technical Working Group first.</a:t>
            </a:r>
          </a:p>
          <a:p>
            <a:endParaRPr lang="en-GB" sz="1400">
              <a:ea typeface="+mn-lt"/>
              <a:cs typeface="+mn-lt"/>
            </a:endParaRPr>
          </a:p>
          <a:p>
            <a:pPr marL="0" indent="0">
              <a:buNone/>
            </a:pPr>
            <a:endParaRPr lang="en-GB">
              <a:cs typeface="Arial"/>
            </a:endParaRPr>
          </a:p>
        </p:txBody>
      </p:sp>
    </p:spTree>
    <p:extLst>
      <p:ext uri="{BB962C8B-B14F-4D97-AF65-F5344CB8AC3E}">
        <p14:creationId xmlns:p14="http://schemas.microsoft.com/office/powerpoint/2010/main" val="1497847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44C8FC7-A0D3-4DD2-BB90-28D38C1D7473}"/>
              </a:ext>
            </a:extLst>
          </p:cNvPr>
          <p:cNvSpPr>
            <a:spLocks noGrp="1"/>
          </p:cNvSpPr>
          <p:nvPr>
            <p:ph type="title"/>
          </p:nvPr>
        </p:nvSpPr>
        <p:spPr>
          <a:xfrm>
            <a:off x="4717707" y="2132856"/>
            <a:ext cx="6336704" cy="1872208"/>
          </a:xfrm>
        </p:spPr>
        <p:txBody>
          <a:bodyPr>
            <a:noAutofit/>
          </a:bodyPr>
          <a:lstStyle/>
          <a:p>
            <a:r>
              <a:rPr lang="en-GB" sz="6000">
                <a:latin typeface="Arial" panose="020B0604020202020204" pitchFamily="34" charset="0"/>
                <a:cs typeface="Arial" panose="020B0604020202020204" pitchFamily="34" charset="0"/>
              </a:rPr>
              <a:t>Data collection</a:t>
            </a:r>
          </a:p>
        </p:txBody>
      </p:sp>
    </p:spTree>
    <p:extLst>
      <p:ext uri="{BB962C8B-B14F-4D97-AF65-F5344CB8AC3E}">
        <p14:creationId xmlns:p14="http://schemas.microsoft.com/office/powerpoint/2010/main" val="2990608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7"/>
          <p:cNvSpPr>
            <a:spLocks noGrp="1"/>
          </p:cNvSpPr>
          <p:nvPr>
            <p:ph type="title"/>
          </p:nvPr>
        </p:nvSpPr>
        <p:spPr>
          <a:xfrm>
            <a:off x="1802167" y="637688"/>
            <a:ext cx="9990427" cy="687368"/>
          </a:xfrm>
        </p:spPr>
        <p:txBody>
          <a:bodyPr>
            <a:noAutofit/>
          </a:bodyPr>
          <a:lstStyle/>
          <a:p>
            <a:r>
              <a:rPr lang="en-GB" sz="3200"/>
              <a:t>Information to be provided to the VCA by manufacturers:</a:t>
            </a:r>
            <a:br>
              <a:rPr lang="en-GB" sz="3200"/>
            </a:br>
            <a:endParaRPr lang="en-GB" sz="3200"/>
          </a:p>
        </p:txBody>
      </p:sp>
      <p:sp>
        <p:nvSpPr>
          <p:cNvPr id="3" name="Slide Number Placeholder 2"/>
          <p:cNvSpPr>
            <a:spLocks noGrp="1"/>
          </p:cNvSpPr>
          <p:nvPr>
            <p:ph type="sldNum" sz="quarter" idx="12"/>
          </p:nvPr>
        </p:nvSpPr>
        <p:spPr/>
        <p:txBody>
          <a:bodyPr/>
          <a:lstStyle/>
          <a:p>
            <a:fld id="{1F530423-F2DA-4A11-9E75-1EB6423D69A6}" type="slidenum">
              <a:rPr lang="en-GB" smtClean="0">
                <a:solidFill>
                  <a:prstClr val="white"/>
                </a:solidFill>
              </a:rPr>
              <a:pPr/>
              <a:t>6</a:t>
            </a:fld>
            <a:endParaRPr lang="en-GB">
              <a:solidFill>
                <a:prstClr val="white"/>
              </a:solidFill>
            </a:endParaRPr>
          </a:p>
        </p:txBody>
      </p:sp>
      <p:sp>
        <p:nvSpPr>
          <p:cNvPr id="4" name="Content Placeholder 3"/>
          <p:cNvSpPr>
            <a:spLocks noGrp="1"/>
          </p:cNvSpPr>
          <p:nvPr>
            <p:ph idx="1"/>
          </p:nvPr>
        </p:nvSpPr>
        <p:spPr/>
        <p:txBody>
          <a:bodyPr>
            <a:normAutofit/>
          </a:bodyPr>
          <a:lstStyle/>
          <a:p>
            <a:pPr marL="457200" lvl="1" indent="0">
              <a:buNone/>
            </a:pPr>
            <a:endParaRPr lang="en-GB"/>
          </a:p>
          <a:p>
            <a:endParaRPr lang="en-GB"/>
          </a:p>
        </p:txBody>
      </p:sp>
      <p:sp>
        <p:nvSpPr>
          <p:cNvPr id="19" name="Content Placeholder 18"/>
          <p:cNvSpPr>
            <a:spLocks noGrp="1"/>
          </p:cNvSpPr>
          <p:nvPr>
            <p:ph idx="13"/>
          </p:nvPr>
        </p:nvSpPr>
        <p:spPr>
          <a:xfrm>
            <a:off x="701335" y="2128834"/>
            <a:ext cx="11091259" cy="3668284"/>
          </a:xfrm>
        </p:spPr>
        <p:txBody>
          <a:bodyPr>
            <a:normAutofit/>
          </a:bodyPr>
          <a:lstStyle/>
          <a:p>
            <a:pPr marL="342900" indent="-342900" algn="just">
              <a:spcAft>
                <a:spcPts val="600"/>
              </a:spcAft>
              <a:buFont typeface="+mj-lt"/>
              <a:buAutoNum type="alphaLcParenR"/>
            </a:pPr>
            <a:r>
              <a:rPr lang="en-GB" sz="1800">
                <a:ea typeface="Times New Roman" panose="02020603050405020304" pitchFamily="18" charset="0"/>
              </a:rPr>
              <a:t>the manufacturer name indicated in the certificate of conformity or individual approval certificate;</a:t>
            </a:r>
          </a:p>
          <a:p>
            <a:pPr marL="342900" indent="-342900" algn="just">
              <a:spcAft>
                <a:spcPts val="600"/>
              </a:spcAft>
              <a:buFont typeface="+mj-lt"/>
              <a:buAutoNum type="alphaLcParenR"/>
            </a:pPr>
            <a:r>
              <a:rPr lang="en-GB" sz="1800">
                <a:ea typeface="Times New Roman" panose="02020603050405020304" pitchFamily="18" charset="0"/>
              </a:rPr>
              <a:t>the World Manufacturer Identifier code(s) (WMI code) as defined in Commission Regulation (EU) No 19/2011 to be used in the vehicle identification numbers of new heavy-duty vehicles to be placed on the market;</a:t>
            </a:r>
          </a:p>
          <a:p>
            <a:pPr marL="342900" indent="-342900" algn="just">
              <a:spcAft>
                <a:spcPts val="600"/>
              </a:spcAft>
              <a:buFont typeface="+mj-lt"/>
              <a:buAutoNum type="alphaLcParenR"/>
            </a:pPr>
            <a:r>
              <a:rPr lang="en-GB" sz="1800">
                <a:ea typeface="Times New Roman" panose="02020603050405020304" pitchFamily="18" charset="0"/>
              </a:rPr>
              <a:t>the name and email address of the contact person responsible for uploading the data to the VCA database</a:t>
            </a:r>
          </a:p>
          <a:p>
            <a:pPr marL="0" indent="0">
              <a:buNone/>
            </a:pPr>
            <a:endParaRPr lang="en-GB" sz="1800"/>
          </a:p>
          <a:p>
            <a:pPr marL="0" indent="0">
              <a:buNone/>
            </a:pPr>
            <a:r>
              <a:rPr lang="en-GB" sz="1800" b="1"/>
              <a:t>We request that this information is sent  as soon as possible via email to the VCA at:</a:t>
            </a:r>
          </a:p>
          <a:p>
            <a:pPr marL="0" indent="0">
              <a:buNone/>
            </a:pPr>
            <a:r>
              <a:rPr lang="en-GB" sz="1800" b="1"/>
              <a:t>			fleetaverage@vca.gov.uk</a:t>
            </a:r>
          </a:p>
        </p:txBody>
      </p:sp>
    </p:spTree>
    <p:extLst>
      <p:ext uri="{BB962C8B-B14F-4D97-AF65-F5344CB8AC3E}">
        <p14:creationId xmlns:p14="http://schemas.microsoft.com/office/powerpoint/2010/main" val="954004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DB07D-DE7E-43DF-9D15-95FF44BFAFE0}"/>
              </a:ext>
            </a:extLst>
          </p:cNvPr>
          <p:cNvSpPr>
            <a:spLocks noGrp="1"/>
          </p:cNvSpPr>
          <p:nvPr>
            <p:ph type="title"/>
          </p:nvPr>
        </p:nvSpPr>
        <p:spPr>
          <a:xfrm>
            <a:off x="1823532" y="461639"/>
            <a:ext cx="9877237" cy="775976"/>
          </a:xfrm>
          <a:prstGeom prst="rect">
            <a:avLst/>
          </a:prstGeom>
        </p:spPr>
        <p:txBody>
          <a:bodyPr/>
          <a:lstStyle/>
          <a:p>
            <a:r>
              <a:rPr lang="en-GB"/>
              <a:t>Data to be provided to the VCA from manufacturers</a:t>
            </a:r>
          </a:p>
        </p:txBody>
      </p:sp>
      <p:sp>
        <p:nvSpPr>
          <p:cNvPr id="3" name="Slide Number Placeholder 2">
            <a:extLst>
              <a:ext uri="{FF2B5EF4-FFF2-40B4-BE49-F238E27FC236}">
                <a16:creationId xmlns:a16="http://schemas.microsoft.com/office/drawing/2014/main" id="{18E6F626-7A30-4EB5-A03F-0443372F6178}"/>
              </a:ext>
            </a:extLst>
          </p:cNvPr>
          <p:cNvSpPr>
            <a:spLocks noGrp="1"/>
          </p:cNvSpPr>
          <p:nvPr>
            <p:ph type="sldNum" sz="quarter" idx="12"/>
          </p:nvPr>
        </p:nvSpPr>
        <p:spPr/>
        <p:txBody>
          <a:bodyPr/>
          <a:lstStyle/>
          <a:p>
            <a:fld id="{1F530423-F2DA-4A11-9E75-1EB6423D69A6}" type="slidenum">
              <a:rPr lang="en-GB" smtClean="0">
                <a:solidFill>
                  <a:prstClr val="white"/>
                </a:solidFill>
              </a:rPr>
              <a:pPr/>
              <a:t>7</a:t>
            </a:fld>
            <a:endParaRPr lang="en-GB">
              <a:solidFill>
                <a:prstClr val="white"/>
              </a:solidFill>
            </a:endParaRPr>
          </a:p>
        </p:txBody>
      </p:sp>
      <p:sp>
        <p:nvSpPr>
          <p:cNvPr id="4" name="TextBox 3">
            <a:extLst>
              <a:ext uri="{FF2B5EF4-FFF2-40B4-BE49-F238E27FC236}">
                <a16:creationId xmlns:a16="http://schemas.microsoft.com/office/drawing/2014/main" id="{036BC9C1-6E1B-4447-91F5-8AEDD15598C2}"/>
              </a:ext>
            </a:extLst>
          </p:cNvPr>
          <p:cNvSpPr txBox="1"/>
          <p:nvPr/>
        </p:nvSpPr>
        <p:spPr>
          <a:xfrm>
            <a:off x="905521" y="1686757"/>
            <a:ext cx="10306975" cy="2554545"/>
          </a:xfrm>
          <a:prstGeom prst="rect">
            <a:avLst/>
          </a:prstGeom>
          <a:noFill/>
        </p:spPr>
        <p:txBody>
          <a:bodyPr wrap="square" rtlCol="0">
            <a:spAutoFit/>
          </a:bodyPr>
          <a:lstStyle/>
          <a:p>
            <a:pPr marL="342900" indent="-342900">
              <a:buFont typeface="Arial" panose="020B0604020202020204" pitchFamily="34" charset="0"/>
              <a:buChar char="•"/>
            </a:pPr>
            <a:r>
              <a:rPr lang="en-GB" sz="2000"/>
              <a:t>The data </a:t>
            </a:r>
            <a:r>
              <a:rPr lang="en-GB" sz="2000">
                <a:ea typeface="Calibri" panose="020F0502020204030204" pitchFamily="34" charset="0"/>
                <a:cs typeface="Times New Roman" panose="02020603050405020304" pitchFamily="18" charset="0"/>
              </a:rPr>
              <a:t>specified in point 2 of Part B of Annex I</a:t>
            </a:r>
            <a:r>
              <a:rPr lang="en-GB" sz="2000"/>
              <a:t> for each new heavy-duty vehicle certified in the UK* between 1 July and 30</a:t>
            </a:r>
            <a:r>
              <a:rPr lang="en-GB" sz="2000" baseline="30000"/>
              <a:t>th</a:t>
            </a:r>
            <a:r>
              <a:rPr lang="en-GB" sz="2000"/>
              <a:t> June of the reporting period. </a:t>
            </a:r>
          </a:p>
          <a:p>
            <a:pPr marL="342900" indent="-342900">
              <a:buFont typeface="Arial" panose="020B0604020202020204" pitchFamily="34" charset="0"/>
              <a:buChar char="•"/>
            </a:pPr>
            <a:endParaRPr lang="en-GB" sz="2000"/>
          </a:p>
          <a:p>
            <a:pPr marL="342900" indent="-342900">
              <a:buFont typeface="Arial" panose="020B0604020202020204" pitchFamily="34" charset="0"/>
              <a:buChar char="•"/>
            </a:pPr>
            <a:r>
              <a:rPr lang="en-GB" sz="2000">
                <a:ea typeface="Calibri" panose="020F0502020204030204" pitchFamily="34" charset="0"/>
                <a:cs typeface="Times New Roman" panose="02020603050405020304" pitchFamily="18" charset="0"/>
              </a:rPr>
              <a:t>For vehicles registered until 30 June 2021 where available and for vehicles registered from 1 July 2021 in all cases, </a:t>
            </a:r>
            <a:r>
              <a:rPr lang="en-GB" sz="2000" b="1">
                <a:ea typeface="Calibri" panose="020F0502020204030204" pitchFamily="34" charset="0"/>
                <a:cs typeface="Times New Roman" panose="02020603050405020304" pitchFamily="18" charset="0"/>
              </a:rPr>
              <a:t>the specific </a:t>
            </a:r>
            <a:r>
              <a:rPr lang="en-GB" sz="2000">
                <a:ea typeface="Calibri" panose="020F0502020204030204" pitchFamily="34" charset="0"/>
                <a:cs typeface="Times New Roman" panose="02020603050405020304" pitchFamily="18" charset="0"/>
              </a:rPr>
              <a:t>CO</a:t>
            </a:r>
            <a:r>
              <a:rPr lang="en-GB" sz="2000">
                <a:ea typeface="Calibri" panose="020F0502020204030204" pitchFamily="34" charset="0"/>
                <a:cs typeface="Cambria Math" panose="02040503050406030204" pitchFamily="18" charset="0"/>
              </a:rPr>
              <a:t>₂</a:t>
            </a:r>
            <a:r>
              <a:rPr lang="en-GB" sz="2000" b="1">
                <a:ea typeface="Calibri" panose="020F0502020204030204" pitchFamily="34" charset="0"/>
                <a:cs typeface="Times New Roman" panose="02020603050405020304" pitchFamily="18" charset="0"/>
              </a:rPr>
              <a:t> emissions</a:t>
            </a:r>
            <a:r>
              <a:rPr lang="en-GB" sz="2000">
                <a:ea typeface="Calibri" panose="020F0502020204030204" pitchFamily="34" charset="0"/>
                <a:cs typeface="Times New Roman" panose="02020603050405020304" pitchFamily="18" charset="0"/>
              </a:rPr>
              <a:t> as specified in entry 49.5 of the Certificate of Conformity</a:t>
            </a:r>
            <a:endParaRPr lang="en-GB" sz="2000"/>
          </a:p>
          <a:p>
            <a:pPr marL="342900" indent="-342900">
              <a:buFont typeface="Arial" panose="020B0604020202020204" pitchFamily="34" charset="0"/>
              <a:buChar char="•"/>
            </a:pPr>
            <a:endParaRPr lang="en-GB" sz="2000"/>
          </a:p>
          <a:p>
            <a:pPr marL="342900" indent="-342900">
              <a:buFont typeface="Arial" panose="020B0604020202020204" pitchFamily="34" charset="0"/>
              <a:buChar char="•"/>
            </a:pPr>
            <a:endParaRPr lang="en-GB" sz="2000"/>
          </a:p>
        </p:txBody>
      </p:sp>
      <p:sp>
        <p:nvSpPr>
          <p:cNvPr id="5" name="TextBox 4">
            <a:extLst>
              <a:ext uri="{FF2B5EF4-FFF2-40B4-BE49-F238E27FC236}">
                <a16:creationId xmlns:a16="http://schemas.microsoft.com/office/drawing/2014/main" id="{B6B93C0C-4AC7-4ABB-88C2-B92995C446E3}"/>
              </a:ext>
            </a:extLst>
          </p:cNvPr>
          <p:cNvSpPr txBox="1"/>
          <p:nvPr/>
        </p:nvSpPr>
        <p:spPr>
          <a:xfrm>
            <a:off x="1979546" y="5312608"/>
            <a:ext cx="8208912" cy="307777"/>
          </a:xfrm>
          <a:prstGeom prst="rect">
            <a:avLst/>
          </a:prstGeom>
          <a:noFill/>
        </p:spPr>
        <p:txBody>
          <a:bodyPr wrap="square" rtlCol="0">
            <a:spAutoFit/>
          </a:bodyPr>
          <a:lstStyle/>
          <a:p>
            <a:r>
              <a:rPr lang="en-GB" sz="1400"/>
              <a:t>*Including Northern Ireland as HDVs are excluded from the Northern Ireland Protocol</a:t>
            </a:r>
          </a:p>
        </p:txBody>
      </p:sp>
    </p:spTree>
    <p:extLst>
      <p:ext uri="{BB962C8B-B14F-4D97-AF65-F5344CB8AC3E}">
        <p14:creationId xmlns:p14="http://schemas.microsoft.com/office/powerpoint/2010/main" val="40444110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33B7B-79D0-407F-904F-D2B00AC45152}"/>
              </a:ext>
            </a:extLst>
          </p:cNvPr>
          <p:cNvSpPr>
            <a:spLocks noGrp="1"/>
          </p:cNvSpPr>
          <p:nvPr>
            <p:ph type="title"/>
          </p:nvPr>
        </p:nvSpPr>
        <p:spPr>
          <a:xfrm>
            <a:off x="1669002" y="426129"/>
            <a:ext cx="10256302" cy="1136342"/>
          </a:xfrm>
          <a:prstGeom prst="rect">
            <a:avLst/>
          </a:prstGeom>
        </p:spPr>
        <p:txBody>
          <a:bodyPr>
            <a:normAutofit/>
          </a:bodyPr>
          <a:lstStyle/>
          <a:p>
            <a:r>
              <a:rPr lang="en-GB"/>
              <a:t>Requirements for the uploading of HDV CO</a:t>
            </a:r>
            <a:r>
              <a:rPr lang="en-GB" baseline="-25000"/>
              <a:t>2</a:t>
            </a:r>
            <a:r>
              <a:rPr lang="en-GB"/>
              <a:t> data by manufacturers</a:t>
            </a:r>
          </a:p>
        </p:txBody>
      </p:sp>
      <p:sp>
        <p:nvSpPr>
          <p:cNvPr id="3" name="Slide Number Placeholder 2">
            <a:extLst>
              <a:ext uri="{FF2B5EF4-FFF2-40B4-BE49-F238E27FC236}">
                <a16:creationId xmlns:a16="http://schemas.microsoft.com/office/drawing/2014/main" id="{946758FB-E613-4D80-B883-23D9FE6539E2}"/>
              </a:ext>
            </a:extLst>
          </p:cNvPr>
          <p:cNvSpPr>
            <a:spLocks noGrp="1"/>
          </p:cNvSpPr>
          <p:nvPr>
            <p:ph type="sldNum" sz="quarter" idx="12"/>
          </p:nvPr>
        </p:nvSpPr>
        <p:spPr/>
        <p:txBody>
          <a:bodyPr/>
          <a:lstStyle/>
          <a:p>
            <a:fld id="{1F530423-F2DA-4A11-9E75-1EB6423D69A6}" type="slidenum">
              <a:rPr lang="en-GB" smtClean="0">
                <a:solidFill>
                  <a:prstClr val="white"/>
                </a:solidFill>
              </a:rPr>
              <a:pPr/>
              <a:t>8</a:t>
            </a:fld>
            <a:endParaRPr lang="en-GB">
              <a:solidFill>
                <a:prstClr val="white"/>
              </a:solidFill>
            </a:endParaRPr>
          </a:p>
        </p:txBody>
      </p:sp>
      <p:sp>
        <p:nvSpPr>
          <p:cNvPr id="4" name="TextBox 3">
            <a:extLst>
              <a:ext uri="{FF2B5EF4-FFF2-40B4-BE49-F238E27FC236}">
                <a16:creationId xmlns:a16="http://schemas.microsoft.com/office/drawing/2014/main" id="{BFB47866-77BD-4168-A3B5-0CF5F6BFF87F}"/>
              </a:ext>
            </a:extLst>
          </p:cNvPr>
          <p:cNvSpPr txBox="1"/>
          <p:nvPr/>
        </p:nvSpPr>
        <p:spPr>
          <a:xfrm>
            <a:off x="665825" y="1953087"/>
            <a:ext cx="11034943" cy="2862322"/>
          </a:xfrm>
          <a:prstGeom prst="rect">
            <a:avLst/>
          </a:prstGeom>
          <a:noFill/>
        </p:spPr>
        <p:txBody>
          <a:bodyPr wrap="square" rtlCol="0">
            <a:spAutoFit/>
          </a:bodyPr>
          <a:lstStyle/>
          <a:p>
            <a:pPr marL="285750" indent="-285750">
              <a:buFont typeface="Arial" panose="020B0604020202020204" pitchFamily="34" charset="0"/>
              <a:buChar char="•"/>
            </a:pPr>
            <a:r>
              <a:rPr lang="en-GB" sz="2000"/>
              <a:t>The named contact person for each manufacturer will be provided with a user name and password which will allow them access to the VCA’s HDV CO</a:t>
            </a:r>
            <a:r>
              <a:rPr lang="en-GB" sz="2000" baseline="-25000"/>
              <a:t>2</a:t>
            </a:r>
            <a:r>
              <a:rPr lang="en-GB" sz="2000"/>
              <a:t> database, and detailed instructions of how to upload their data via the portal.</a:t>
            </a:r>
          </a:p>
          <a:p>
            <a:endParaRPr lang="en-GB" sz="2000"/>
          </a:p>
          <a:p>
            <a:pPr marL="285750" indent="-285750">
              <a:buFont typeface="Arial" panose="020B0604020202020204" pitchFamily="34" charset="0"/>
              <a:buChar char="•"/>
            </a:pPr>
            <a:r>
              <a:rPr lang="en-GB" sz="2000"/>
              <a:t>Each manufacturer is responsible for ensuring that any updates regarding named persons is reported to the VCA and that their user name and password are not shared with anyone else.</a:t>
            </a:r>
          </a:p>
          <a:p>
            <a:endParaRPr lang="en-GB" sz="2000"/>
          </a:p>
          <a:p>
            <a:pPr marL="285750" indent="-285750">
              <a:buFont typeface="Arial" panose="020B0604020202020204" pitchFamily="34" charset="0"/>
              <a:buChar char="•"/>
            </a:pPr>
            <a:r>
              <a:rPr lang="en-GB" sz="2000"/>
              <a:t>The VCA requires that the UK data uploaded via the portal is in the same XML format as used to report CO</a:t>
            </a:r>
            <a:r>
              <a:rPr lang="en-GB" sz="2000" baseline="-25000"/>
              <a:t>2</a:t>
            </a:r>
            <a:r>
              <a:rPr lang="en-GB" sz="2000"/>
              <a:t> emission data to the European Commission.</a:t>
            </a:r>
          </a:p>
        </p:txBody>
      </p:sp>
    </p:spTree>
    <p:extLst>
      <p:ext uri="{BB962C8B-B14F-4D97-AF65-F5344CB8AC3E}">
        <p14:creationId xmlns:p14="http://schemas.microsoft.com/office/powerpoint/2010/main" val="3497750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247C0-D92D-4293-88F4-5F56A8020BAE}"/>
              </a:ext>
            </a:extLst>
          </p:cNvPr>
          <p:cNvSpPr>
            <a:spLocks noGrp="1"/>
          </p:cNvSpPr>
          <p:nvPr>
            <p:ph type="title"/>
          </p:nvPr>
        </p:nvSpPr>
        <p:spPr>
          <a:xfrm>
            <a:off x="1935331" y="523784"/>
            <a:ext cx="9507985" cy="727968"/>
          </a:xfrm>
          <a:prstGeom prst="rect">
            <a:avLst/>
          </a:prstGeom>
        </p:spPr>
        <p:txBody>
          <a:bodyPr>
            <a:normAutofit/>
          </a:bodyPr>
          <a:lstStyle/>
          <a:p>
            <a:r>
              <a:rPr lang="en-GB"/>
              <a:t>Process for uploading the CO</a:t>
            </a:r>
            <a:r>
              <a:rPr lang="en-GB" baseline="-25000"/>
              <a:t>2</a:t>
            </a:r>
            <a:r>
              <a:rPr lang="en-GB"/>
              <a:t> datafile to the VCA</a:t>
            </a:r>
          </a:p>
        </p:txBody>
      </p:sp>
      <p:sp>
        <p:nvSpPr>
          <p:cNvPr id="3" name="Slide Number Placeholder 2">
            <a:extLst>
              <a:ext uri="{FF2B5EF4-FFF2-40B4-BE49-F238E27FC236}">
                <a16:creationId xmlns:a16="http://schemas.microsoft.com/office/drawing/2014/main" id="{14B1DAFD-93F7-4A33-8905-41B1217F54A9}"/>
              </a:ext>
            </a:extLst>
          </p:cNvPr>
          <p:cNvSpPr>
            <a:spLocks noGrp="1"/>
          </p:cNvSpPr>
          <p:nvPr>
            <p:ph type="sldNum" sz="quarter" idx="12"/>
          </p:nvPr>
        </p:nvSpPr>
        <p:spPr/>
        <p:txBody>
          <a:bodyPr/>
          <a:lstStyle/>
          <a:p>
            <a:fld id="{1F530423-F2DA-4A11-9E75-1EB6423D69A6}" type="slidenum">
              <a:rPr lang="en-GB" smtClean="0">
                <a:solidFill>
                  <a:prstClr val="white"/>
                </a:solidFill>
              </a:rPr>
              <a:pPr/>
              <a:t>9</a:t>
            </a:fld>
            <a:endParaRPr lang="en-GB">
              <a:solidFill>
                <a:prstClr val="white"/>
              </a:solidFill>
            </a:endParaRPr>
          </a:p>
        </p:txBody>
      </p:sp>
      <p:sp>
        <p:nvSpPr>
          <p:cNvPr id="4" name="TextBox 3">
            <a:extLst>
              <a:ext uri="{FF2B5EF4-FFF2-40B4-BE49-F238E27FC236}">
                <a16:creationId xmlns:a16="http://schemas.microsoft.com/office/drawing/2014/main" id="{1172B642-E871-41C3-8C6B-0AA9597DF8D8}"/>
              </a:ext>
            </a:extLst>
          </p:cNvPr>
          <p:cNvSpPr txBox="1"/>
          <p:nvPr/>
        </p:nvSpPr>
        <p:spPr>
          <a:xfrm>
            <a:off x="1084306" y="1757779"/>
            <a:ext cx="9333917" cy="4093428"/>
          </a:xfrm>
          <a:prstGeom prst="rect">
            <a:avLst/>
          </a:prstGeom>
          <a:noFill/>
        </p:spPr>
        <p:txBody>
          <a:bodyPr wrap="square" rtlCol="0">
            <a:spAutoFit/>
          </a:bodyPr>
          <a:lstStyle/>
          <a:p>
            <a:pPr marL="285750" indent="-285750">
              <a:buFont typeface="Arial" panose="020B0604020202020204" pitchFamily="34" charset="0"/>
              <a:buChar char="•"/>
            </a:pPr>
            <a:r>
              <a:rPr lang="en-GB" sz="2000"/>
              <a:t>Log in to the HDV section of the VCA database using the user name and password provided by the VCA.  </a:t>
            </a:r>
          </a:p>
          <a:p>
            <a:pPr marL="285750" indent="-285750">
              <a:buFont typeface="Arial" panose="020B0604020202020204" pitchFamily="34" charset="0"/>
              <a:buChar char="•"/>
            </a:pPr>
            <a:endParaRPr lang="en-GB" sz="2000"/>
          </a:p>
          <a:p>
            <a:pPr marL="285750" indent="-285750">
              <a:buFont typeface="Arial" panose="020B0604020202020204" pitchFamily="34" charset="0"/>
              <a:buChar char="•"/>
            </a:pPr>
            <a:r>
              <a:rPr lang="en-GB" sz="2000"/>
              <a:t>Click on the “Upload data” button to upload your UK data. The system will only accept submissions that are a single XML file. </a:t>
            </a:r>
          </a:p>
          <a:p>
            <a:pPr marL="285750" indent="-285750">
              <a:buFont typeface="Arial" panose="020B0604020202020204" pitchFamily="34" charset="0"/>
              <a:buChar char="•"/>
            </a:pPr>
            <a:r>
              <a:rPr lang="en-GB" sz="2000"/>
              <a:t> </a:t>
            </a:r>
          </a:p>
          <a:p>
            <a:pPr marL="285750" indent="-285750">
              <a:buFont typeface="Arial" panose="020B0604020202020204" pitchFamily="34" charset="0"/>
              <a:buChar char="•"/>
            </a:pPr>
            <a:r>
              <a:rPr lang="en-GB" sz="2000"/>
              <a:t>The system will run a basic check on the data and report on any errors it finds in the data. </a:t>
            </a:r>
          </a:p>
          <a:p>
            <a:pPr marL="285750" indent="-285750">
              <a:buFont typeface="Arial" panose="020B0604020202020204" pitchFamily="34" charset="0"/>
              <a:buChar char="•"/>
            </a:pPr>
            <a:endParaRPr lang="en-GB" sz="2000"/>
          </a:p>
          <a:p>
            <a:pPr marL="285750" indent="-285750">
              <a:buFont typeface="Arial" panose="020B0604020202020204" pitchFamily="34" charset="0"/>
              <a:buChar char="•"/>
            </a:pPr>
            <a:r>
              <a:rPr lang="en-GB" sz="2000"/>
              <a:t>The system will inform you if your data has been loaded successfully or if an error has occurred when loading the data. </a:t>
            </a:r>
          </a:p>
          <a:p>
            <a:pPr marL="285750" indent="-285750">
              <a:buFont typeface="Arial" panose="020B0604020202020204" pitchFamily="34" charset="0"/>
              <a:buChar char="•"/>
            </a:pPr>
            <a:endParaRPr lang="en-GB" sz="2000"/>
          </a:p>
          <a:p>
            <a:pPr marL="285750" indent="-285750">
              <a:buFont typeface="Arial" panose="020B0604020202020204" pitchFamily="34" charset="0"/>
              <a:buChar char="•"/>
            </a:pPr>
            <a:r>
              <a:rPr lang="en-GB" sz="2000"/>
              <a:t>Each manufacturer will be able to view their own data once successfully loaded.</a:t>
            </a:r>
          </a:p>
        </p:txBody>
      </p:sp>
    </p:spTree>
    <p:extLst>
      <p:ext uri="{BB962C8B-B14F-4D97-AF65-F5344CB8AC3E}">
        <p14:creationId xmlns:p14="http://schemas.microsoft.com/office/powerpoint/2010/main" val="191358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MONE_MU_TITLE 1" val="Top=273.7835|Left=98.14008|Width=832.6097|Height=69.38551"/>
</p:tagLst>
</file>

<file path=ppt/tags/tag2.xml><?xml version="1.0" encoding="utf-8"?>
<p:tagLst xmlns:a="http://schemas.openxmlformats.org/drawingml/2006/main" xmlns:r="http://schemas.openxmlformats.org/officeDocument/2006/relationships" xmlns:p="http://schemas.openxmlformats.org/presentationml/2006/main">
  <p:tag name="MONE_MU_SUBTITLE 2" val="Top=344.5448|Left=98.14008|Width=743.8472|Height=60.85646"/>
</p:tagLst>
</file>

<file path=ppt/tags/tag3.xml><?xml version="1.0" encoding="utf-8"?>
<p:tagLst xmlns:a="http://schemas.openxmlformats.org/drawingml/2006/main" xmlns:r="http://schemas.openxmlformats.org/officeDocument/2006/relationships" xmlns:p="http://schemas.openxmlformats.org/presentationml/2006/main">
  <p:tag name="MONE_MU_TEXT PLACEHOLDER 3" val="Top=426.9993|Left=98.12504|Width=381.875|Height=54.98795"/>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Historical_x0020_Importance xmlns="15ff3d39-6e7b-4d70-9b7c-8d9fe85d0f29">false</Historical_x0020_Importance>
    <Security_x0020_Classification xmlns="15ff3d39-6e7b-4d70-9b7c-8d9fe85d0f29">Official</Security_x0020_Classification>
    <dlc_EmailTo xmlns="15ff3d39-6e7b-4d70-9b7c-8d9fe85d0f29" xsi:nil="true"/>
    <TaxCatchAll xmlns="15ff3d39-6e7b-4d70-9b7c-8d9fe85d0f29"/>
    <dlc_EmailSubject xmlns="15ff3d39-6e7b-4d70-9b7c-8d9fe85d0f29" xsi:nil="true"/>
    <med43cc3a2d44b27a6db1857365a636f xmlns="4fea251c-3bdd-4d50-962b-ffa2ae250ba0">
      <Terms xmlns="http://schemas.microsoft.com/office/infopath/2007/PartnerControls"/>
    </med43cc3a2d44b27a6db1857365a636f>
    <dlc_EmailCC xmlns="15ff3d39-6e7b-4d70-9b7c-8d9fe85d0f29" xsi:nil="true"/>
    <dlc_EmailBCC xmlns="15ff3d39-6e7b-4d70-9b7c-8d9fe85d0f29" xsi:nil="true"/>
    <dlc_EmailFrom xmlns="15ff3d39-6e7b-4d70-9b7c-8d9fe85d0f29" xsi:nil="true"/>
    <fb2db02910464d2f84eebd8fcf82b8ca xmlns="4fea251c-3bdd-4d50-962b-ffa2ae250ba0">
      <Terms xmlns="http://schemas.microsoft.com/office/infopath/2007/PartnerControls"/>
    </fb2db02910464d2f84eebd8fcf82b8ca>
    <dlc_EmailReceivedUTC xmlns="15ff3d39-6e7b-4d70-9b7c-8d9fe85d0f29" xsi:nil="true"/>
    <dlc_EmailSentUTC xmlns="15ff3d39-6e7b-4d70-9b7c-8d9fe85d0f29"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03A54AA21DE534FA3205B3860D1D022" ma:contentTypeVersion="12" ma:contentTypeDescription="Create a new document." ma:contentTypeScope="" ma:versionID="893d04114211719da96f907e04f30492">
  <xsd:schema xmlns:xsd="http://www.w3.org/2001/XMLSchema" xmlns:xs="http://www.w3.org/2001/XMLSchema" xmlns:p="http://schemas.microsoft.com/office/2006/metadata/properties" xmlns:ns2="4fea251c-3bdd-4d50-962b-ffa2ae250ba0" xmlns:ns3="15ff3d39-6e7b-4d70-9b7c-8d9fe85d0f29" xmlns:ns4="c2e9f6ae-9639-486f-b186-3705ea2cc04b" targetNamespace="http://schemas.microsoft.com/office/2006/metadata/properties" ma:root="true" ma:fieldsID="750bb53dcbfa91926f0c9e441aaa3a5c" ns2:_="" ns3:_="" ns4:_="">
    <xsd:import namespace="4fea251c-3bdd-4d50-962b-ffa2ae250ba0"/>
    <xsd:import namespace="15ff3d39-6e7b-4d70-9b7c-8d9fe85d0f29"/>
    <xsd:import namespace="c2e9f6ae-9639-486f-b186-3705ea2cc04b"/>
    <xsd:element name="properties">
      <xsd:complexType>
        <xsd:sequence>
          <xsd:element name="documentManagement">
            <xsd:complexType>
              <xsd:all>
                <xsd:element ref="ns2:med43cc3a2d44b27a6db1857365a636f" minOccurs="0"/>
                <xsd:element ref="ns3:TaxCatchAll" minOccurs="0"/>
                <xsd:element ref="ns3:TaxCatchAllLabel" minOccurs="0"/>
                <xsd:element ref="ns2:fb2db02910464d2f84eebd8fcf82b8ca" minOccurs="0"/>
                <xsd:element ref="ns3:Historical_x0020_Importance" minOccurs="0"/>
                <xsd:element ref="ns3:Security_x0020_Classification" minOccurs="0"/>
                <xsd:element ref="ns3:dlc_EmailBCC" minOccurs="0"/>
                <xsd:element ref="ns3:dlc_EmailCC" minOccurs="0"/>
                <xsd:element ref="ns3:dlc_EmailReceivedUTC" minOccurs="0"/>
                <xsd:element ref="ns3:dlc_EmailSentUTC" minOccurs="0"/>
                <xsd:element ref="ns3:dlc_EmailFrom" minOccurs="0"/>
                <xsd:element ref="ns3:dlc_EmailSubject" minOccurs="0"/>
                <xsd:element ref="ns3:dlc_EmailTo"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DateTaken" minOccurs="0"/>
                <xsd:element ref="ns4:MediaServiceLocation" minOccurs="0"/>
                <xsd:element ref="ns2:SharedWithUsers" minOccurs="0"/>
                <xsd:element ref="ns2:SharedWithDetails"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fea251c-3bdd-4d50-962b-ffa2ae250ba0" elementFormDefault="qualified">
    <xsd:import namespace="http://schemas.microsoft.com/office/2006/documentManagement/types"/>
    <xsd:import namespace="http://schemas.microsoft.com/office/infopath/2007/PartnerControls"/>
    <xsd:element name="med43cc3a2d44b27a6db1857365a636f" ma:index="8" nillable="true" ma:taxonomy="true" ma:internalName="med43cc3a2d44b27a6db1857365a636f" ma:taxonomyFieldName="CustomTag" ma:displayName="Custom Tag" ma:default="" ma:fieldId="{6ed43cc3-a2d4-4b27-a6db-1857365a636f}" ma:sspId="5de26ec3-896b-4bef-bed1-ad194f885b2b" ma:termSetId="b036e5d8-2c30-4240-9d14-ca9b44ecfb8f" ma:anchorId="00000000-0000-0000-0000-000000000000" ma:open="true" ma:isKeyword="false">
      <xsd:complexType>
        <xsd:sequence>
          <xsd:element ref="pc:Terms" minOccurs="0" maxOccurs="1"/>
        </xsd:sequence>
      </xsd:complexType>
    </xsd:element>
    <xsd:element name="fb2db02910464d2f84eebd8fcf82b8ca" ma:index="12" nillable="true" ma:taxonomy="true" ma:internalName="fb2db02910464d2f84eebd8fcf82b8ca" ma:taxonomyFieldName="FinancialYear" ma:displayName="Financial Year" ma:fieldId="{fb2db029-1046-4d2f-84ee-bd8fcf82b8ca}" ma:sspId="5de26ec3-896b-4bef-bed1-ad194f885b2b" ma:termSetId="ad0d7153-16bc-4f62-8559-37863dc2e057" ma:anchorId="00000000-0000-0000-0000-000000000000" ma:open="false" ma:isKeyword="false">
      <xsd:complexType>
        <xsd:sequence>
          <xsd:element ref="pc:Terms" minOccurs="0" maxOccurs="1"/>
        </xsd:sequence>
      </xsd:complexType>
    </xsd:element>
    <xsd:element name="SharedWithUsers" ma:index="3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2"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5ff3d39-6e7b-4d70-9b7c-8d9fe85d0f29" elementFormDefault="qualified">
    <xsd:import namespace="http://schemas.microsoft.com/office/2006/documentManagement/types"/>
    <xsd:import namespace="http://schemas.microsoft.com/office/infopath/2007/PartnerControls"/>
    <xsd:element name="TaxCatchAll" ma:index="9" nillable="true" ma:displayName="Taxonomy Catch All Column" ma:hidden="true" ma:list="{0d73e164-566d-4ee6-9440-01fbeab3eef2}" ma:internalName="TaxCatchAll" ma:showField="CatchAllData" ma:web="4fea251c-3bdd-4d50-962b-ffa2ae250ba0">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0d73e164-566d-4ee6-9440-01fbeab3eef2}" ma:internalName="TaxCatchAllLabel" ma:readOnly="true" ma:showField="CatchAllDataLabel" ma:web="4fea251c-3bdd-4d50-962b-ffa2ae250ba0">
      <xsd:complexType>
        <xsd:complexContent>
          <xsd:extension base="dms:MultiChoiceLookup">
            <xsd:sequence>
              <xsd:element name="Value" type="dms:Lookup" maxOccurs="unbounded" minOccurs="0" nillable="true"/>
            </xsd:sequence>
          </xsd:extension>
        </xsd:complexContent>
      </xsd:complexType>
    </xsd:element>
    <xsd:element name="Historical_x0020_Importance" ma:index="14" nillable="true" ma:displayName="Historical Importance" ma:default="0" ma:internalName="Historical_x0020_Importance">
      <xsd:simpleType>
        <xsd:restriction base="dms:Boolean"/>
      </xsd:simpleType>
    </xsd:element>
    <xsd:element name="Security_x0020_Classification" ma:index="15" nillable="true" ma:displayName="Security Classification" ma:default="Official" ma:format="Dropdown" ma:internalName="Security_x0020_Classification">
      <xsd:simpleType>
        <xsd:restriction base="dms:Choice">
          <xsd:enumeration value="Official Sensitive"/>
          <xsd:enumeration value="Official"/>
        </xsd:restriction>
      </xsd:simpleType>
    </xsd:element>
    <xsd:element name="dlc_EmailBCC" ma:index="16" nillable="true" ma:displayName="BCC" ma:description="" ma:internalName="dlc_EmailBCC">
      <xsd:simpleType>
        <xsd:restriction base="dms:Note">
          <xsd:maxLength value="1024"/>
        </xsd:restriction>
      </xsd:simpleType>
    </xsd:element>
    <xsd:element name="dlc_EmailCC" ma:index="17" nillable="true" ma:displayName="CC" ma:description="" ma:internalName="dlc_EmailCC">
      <xsd:simpleType>
        <xsd:restriction base="dms:Note">
          <xsd:maxLength value="1024"/>
        </xsd:restriction>
      </xsd:simpleType>
    </xsd:element>
    <xsd:element name="dlc_EmailReceivedUTC" ma:index="18" nillable="true" ma:displayName="Date Received" ma:description="" ma:internalName="dlc_EmailReceivedUTC">
      <xsd:simpleType>
        <xsd:restriction base="dms:DateTime"/>
      </xsd:simpleType>
    </xsd:element>
    <xsd:element name="dlc_EmailSentUTC" ma:index="19" nillable="true" ma:displayName="Date Sent" ma:description="" ma:internalName="dlc_EmailSentUTC">
      <xsd:simpleType>
        <xsd:restriction base="dms:DateTime"/>
      </xsd:simpleType>
    </xsd:element>
    <xsd:element name="dlc_EmailFrom" ma:index="20" nillable="true" ma:displayName="From" ma:description="" ma:internalName="dlc_EmailFrom">
      <xsd:simpleType>
        <xsd:restriction base="dms:Text">
          <xsd:maxLength value="255"/>
        </xsd:restriction>
      </xsd:simpleType>
    </xsd:element>
    <xsd:element name="dlc_EmailSubject" ma:index="21" nillable="true" ma:displayName="Email Subject" ma:description="" ma:internalName="dlc_EmailSubject">
      <xsd:simpleType>
        <xsd:restriction base="dms:Note"/>
      </xsd:simpleType>
    </xsd:element>
    <xsd:element name="dlc_EmailTo" ma:index="22" nillable="true" ma:displayName="To" ma:description="" ma:internalName="dlc_EmailTo">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2e9f6ae-9639-486f-b186-3705ea2cc04b" elementFormDefault="qualified">
    <xsd:import namespace="http://schemas.microsoft.com/office/2006/documentManagement/types"/>
    <xsd:import namespace="http://schemas.microsoft.com/office/infopath/2007/PartnerControls"/>
    <xsd:element name="MediaServiceMetadata" ma:index="23" nillable="true" ma:displayName="MediaServiceMetadata" ma:hidden="true" ma:internalName="MediaServiceMetadata" ma:readOnly="true">
      <xsd:simpleType>
        <xsd:restriction base="dms:Note"/>
      </xsd:simpleType>
    </xsd:element>
    <xsd:element name="MediaServiceFastMetadata" ma:index="24" nillable="true" ma:displayName="MediaServiceFastMetadata" ma:hidden="true" ma:internalName="MediaServiceFastMetadata" ma:readOnly="true">
      <xsd:simpleType>
        <xsd:restriction base="dms:Note"/>
      </xsd:simpleType>
    </xsd:element>
    <xsd:element name="MediaServiceAutoTags" ma:index="25" nillable="true" ma:displayName="Tags" ma:internalName="MediaServiceAutoTags" ma:readOnly="true">
      <xsd:simpleType>
        <xsd:restriction base="dms:Text"/>
      </xsd:simpleType>
    </xsd:element>
    <xsd:element name="MediaServiceOCR" ma:index="26" nillable="true" ma:displayName="Extracted Text" ma:internalName="MediaServiceOCR" ma:readOnly="true">
      <xsd:simpleType>
        <xsd:restriction base="dms:Note">
          <xsd:maxLength value="255"/>
        </xsd:restriction>
      </xsd:simpleType>
    </xsd:element>
    <xsd:element name="MediaServiceGenerationTime" ma:index="27" nillable="true" ma:displayName="MediaServiceGenerationTime" ma:hidden="true" ma:internalName="MediaServiceGenerationTime" ma:readOnly="true">
      <xsd:simpleType>
        <xsd:restriction base="dms:Text"/>
      </xsd:simpleType>
    </xsd:element>
    <xsd:element name="MediaServiceEventHashCode" ma:index="28" nillable="true" ma:displayName="MediaServiceEventHashCode" ma:hidden="true" ma:internalName="MediaServiceEventHashCode" ma:readOnly="true">
      <xsd:simpleType>
        <xsd:restriction base="dms:Text"/>
      </xsd:simpleType>
    </xsd:element>
    <xsd:element name="MediaServiceDateTaken" ma:index="29" nillable="true" ma:displayName="MediaServiceDateTaken" ma:hidden="true" ma:internalName="MediaServiceDateTaken" ma:readOnly="true">
      <xsd:simpleType>
        <xsd:restriction base="dms:Text"/>
      </xsd:simpleType>
    </xsd:element>
    <xsd:element name="MediaServiceLocation" ma:index="30" nillable="true" ma:displayName="Location" ma:internalName="MediaServiceLocation" ma:readOnly="true">
      <xsd:simpleType>
        <xsd:restriction base="dms:Text"/>
      </xsd:simpleType>
    </xsd:element>
    <xsd:element name="MediaServiceAutoKeyPoints" ma:index="33" nillable="true" ma:displayName="MediaServiceAutoKeyPoints" ma:hidden="true" ma:internalName="MediaServiceAutoKeyPoints" ma:readOnly="true">
      <xsd:simpleType>
        <xsd:restriction base="dms:Note"/>
      </xsd:simpleType>
    </xsd:element>
    <xsd:element name="MediaServiceKeyPoints" ma:index="34"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E91CC0-930A-4105-8693-917CE8474B92}">
  <ds:schemaRefs>
    <ds:schemaRef ds:uri="http://www.w3.org/XML/1998/namespace"/>
    <ds:schemaRef ds:uri="http://schemas.microsoft.com/office/2006/documentManagement/types"/>
    <ds:schemaRef ds:uri="http://schemas.microsoft.com/office/2006/metadata/properties"/>
    <ds:schemaRef ds:uri="15ff3d39-6e7b-4d70-9b7c-8d9fe85d0f29"/>
    <ds:schemaRef ds:uri="http://purl.org/dc/terms/"/>
    <ds:schemaRef ds:uri="http://purl.org/dc/elements/1.1/"/>
    <ds:schemaRef ds:uri="http://schemas.microsoft.com/office/infopath/2007/PartnerControls"/>
    <ds:schemaRef ds:uri="http://schemas.openxmlformats.org/package/2006/metadata/core-properties"/>
    <ds:schemaRef ds:uri="c2e9f6ae-9639-486f-b186-3705ea2cc04b"/>
    <ds:schemaRef ds:uri="4fea251c-3bdd-4d50-962b-ffa2ae250ba0"/>
    <ds:schemaRef ds:uri="http://purl.org/dc/dcmitype/"/>
  </ds:schemaRefs>
</ds:datastoreItem>
</file>

<file path=customXml/itemProps2.xml><?xml version="1.0" encoding="utf-8"?>
<ds:datastoreItem xmlns:ds="http://schemas.openxmlformats.org/officeDocument/2006/customXml" ds:itemID="{CE435F5B-47B3-4EA9-8F76-CC9CE10A6B98}">
  <ds:schemaRefs>
    <ds:schemaRef ds:uri="http://schemas.microsoft.com/sharepoint/v3/contenttype/forms"/>
  </ds:schemaRefs>
</ds:datastoreItem>
</file>

<file path=customXml/itemProps3.xml><?xml version="1.0" encoding="utf-8"?>
<ds:datastoreItem xmlns:ds="http://schemas.openxmlformats.org/officeDocument/2006/customXml" ds:itemID="{1CDA3C5A-7F68-4158-A054-E018987C6370}">
  <ds:schemaRefs>
    <ds:schemaRef ds:uri="15ff3d39-6e7b-4d70-9b7c-8d9fe85d0f29"/>
    <ds:schemaRef ds:uri="4fea251c-3bdd-4d50-962b-ffa2ae250ba0"/>
    <ds:schemaRef ds:uri="c2e9f6ae-9639-486f-b186-3705ea2cc04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1</TotalTime>
  <Words>1424</Words>
  <Application>Microsoft Office PowerPoint</Application>
  <PresentationFormat>Widescreen</PresentationFormat>
  <Paragraphs>141</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Webdings</vt:lpstr>
      <vt:lpstr>Wingdings</vt:lpstr>
      <vt:lpstr>office theme</vt:lpstr>
      <vt:lpstr>UK Heavy Duty Vehicle CO2 emission regulations</vt:lpstr>
      <vt:lpstr>Agenda</vt:lpstr>
      <vt:lpstr>Present situation</vt:lpstr>
      <vt:lpstr>Present situation</vt:lpstr>
      <vt:lpstr>Data collection</vt:lpstr>
      <vt:lpstr>Information to be provided to the VCA by manufacturers: </vt:lpstr>
      <vt:lpstr>Data to be provided to the VCA from manufacturers</vt:lpstr>
      <vt:lpstr>Requirements for the uploading of HDV CO2 data by manufacturers</vt:lpstr>
      <vt:lpstr>Process for uploading the CO2 datafile to the VCA</vt:lpstr>
      <vt:lpstr>Calculations and Publication of the dataset</vt:lpstr>
      <vt:lpstr>The Guidance Document</vt:lpstr>
      <vt:lpstr>New Data Collection</vt:lpstr>
      <vt:lpstr>New Data Collection</vt:lpstr>
      <vt:lpstr>Future and Prospective Amendments</vt:lpstr>
      <vt:lpstr>Future Amendments</vt:lpstr>
      <vt:lpstr>Future Amendments</vt:lpstr>
      <vt:lpstr>Future Amendments</vt:lpstr>
      <vt:lpstr>Contact Details</vt:lpstr>
      <vt:lpstr>Any Other Business</vt:lpstr>
      <vt:lpstr>Thank you for attending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Williams</dc:creator>
  <cp:lastModifiedBy>Chris Williams</cp:lastModifiedBy>
  <cp:revision>2</cp:revision>
  <dcterms:created xsi:type="dcterms:W3CDTF">2021-09-06T10:49:57Z</dcterms:created>
  <dcterms:modified xsi:type="dcterms:W3CDTF">2021-09-17T14:05:13Z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0x010100103A54AA21DE534FA3205B3860D1D022</vt:lpwstr>
  </property>
  <property fmtid="{D5CDD505-2E9C-101B-9397-08002B2CF9AE}" pid="3" name="CustomTag">
    <vt:lpwstr/>
  </property>
  <property fmtid="{D5CDD505-2E9C-101B-9397-08002B2CF9AE}" pid="4" name="FinancialYear">
    <vt:lpwstr/>
  </property>
</Properties>
</file>